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1" r:id="rId1"/>
  </p:sldMasterIdLst>
  <p:sldIdLst>
    <p:sldId id="334" r:id="rId2"/>
  </p:sldIdLst>
  <p:sldSz cx="9144000" cy="6858000" type="screen4x3"/>
  <p:notesSz cx="6797675" cy="9926638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16" autoAdjust="0"/>
  </p:normalViewPr>
  <p:slideViewPr>
    <p:cSldViewPr snapToGrid="0" snapToObjects="1">
      <p:cViewPr varScale="1">
        <p:scale>
          <a:sx n="56" d="100"/>
          <a:sy n="56" d="100"/>
        </p:scale>
        <p:origin x="1380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DE9A4F-68F1-3547-8F57-FF7E266596F7}" type="doc">
      <dgm:prSet loTypeId="urn:microsoft.com/office/officeart/2005/8/layout/h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_tradnl"/>
        </a:p>
      </dgm:t>
    </dgm:pt>
    <dgm:pt modelId="{3C330037-5F81-8D47-82A5-D5D7BC942E87}">
      <dgm:prSet phldrT="[Texto]" custT="1"/>
      <dgm:spPr/>
      <dgm:t>
        <a:bodyPr/>
        <a:lstStyle/>
        <a:p>
          <a:r>
            <a:rPr lang="es-ES_tradnl" sz="1300" dirty="0" smtClean="0"/>
            <a:t>Análisis Previo</a:t>
          </a:r>
          <a:endParaRPr lang="es-ES_tradnl" sz="1300" dirty="0"/>
        </a:p>
      </dgm:t>
    </dgm:pt>
    <dgm:pt modelId="{E8F28587-8E96-6A49-8C59-7754EDF748F6}" type="parTrans" cxnId="{F05C60E4-EA16-8945-94EC-A2DF575B12DA}">
      <dgm:prSet/>
      <dgm:spPr/>
      <dgm:t>
        <a:bodyPr/>
        <a:lstStyle/>
        <a:p>
          <a:endParaRPr lang="es-ES_tradnl" sz="800"/>
        </a:p>
      </dgm:t>
    </dgm:pt>
    <dgm:pt modelId="{4E4A9116-90F0-8C4C-BE5A-35AC6A2A858C}" type="sibTrans" cxnId="{F05C60E4-EA16-8945-94EC-A2DF575B12DA}">
      <dgm:prSet/>
      <dgm:spPr/>
      <dgm:t>
        <a:bodyPr/>
        <a:lstStyle/>
        <a:p>
          <a:endParaRPr lang="es-ES_tradnl" sz="800"/>
        </a:p>
      </dgm:t>
    </dgm:pt>
    <dgm:pt modelId="{EB3846E8-A014-2F4D-9909-F5737700115F}">
      <dgm:prSet phldrT="[Texto]" custT="1"/>
      <dgm:spPr/>
      <dgm:t>
        <a:bodyPr/>
        <a:lstStyle/>
        <a:p>
          <a:r>
            <a:rPr lang="es-ES_tradnl" sz="800" dirty="0" smtClean="0"/>
            <a:t>Qué Redes Sociales</a:t>
          </a:r>
          <a:endParaRPr lang="es-ES_tradnl" sz="800" dirty="0"/>
        </a:p>
      </dgm:t>
    </dgm:pt>
    <dgm:pt modelId="{1FDEF185-17A6-B545-992D-EE660E0AC2D8}" type="parTrans" cxnId="{473D7F4A-D28A-0140-B9A8-95256C92FF1F}">
      <dgm:prSet/>
      <dgm:spPr/>
      <dgm:t>
        <a:bodyPr/>
        <a:lstStyle/>
        <a:p>
          <a:endParaRPr lang="es-ES_tradnl" sz="800"/>
        </a:p>
      </dgm:t>
    </dgm:pt>
    <dgm:pt modelId="{8A0ACE6A-E765-BF48-A286-A31390C0627F}" type="sibTrans" cxnId="{473D7F4A-D28A-0140-B9A8-95256C92FF1F}">
      <dgm:prSet/>
      <dgm:spPr/>
      <dgm:t>
        <a:bodyPr/>
        <a:lstStyle/>
        <a:p>
          <a:endParaRPr lang="es-ES_tradnl" sz="800"/>
        </a:p>
      </dgm:t>
    </dgm:pt>
    <dgm:pt modelId="{4A397F3C-7083-4C43-B8D5-0C21BC3FB6BF}">
      <dgm:prSet phldrT="[Texto]" custT="1"/>
      <dgm:spPr/>
      <dgm:t>
        <a:bodyPr/>
        <a:lstStyle/>
        <a:p>
          <a:r>
            <a:rPr lang="es-ES_tradnl" sz="800" dirty="0" smtClean="0"/>
            <a:t>Fuentes de información</a:t>
          </a:r>
          <a:endParaRPr lang="es-ES_tradnl" sz="800" dirty="0"/>
        </a:p>
      </dgm:t>
    </dgm:pt>
    <dgm:pt modelId="{D5ADA6B4-8A09-5B4F-ABF9-29D8B8E89FC8}" type="parTrans" cxnId="{CB774E5F-C3C1-4240-B323-05A460A391A1}">
      <dgm:prSet/>
      <dgm:spPr/>
      <dgm:t>
        <a:bodyPr/>
        <a:lstStyle/>
        <a:p>
          <a:endParaRPr lang="es-ES_tradnl" sz="800"/>
        </a:p>
      </dgm:t>
    </dgm:pt>
    <dgm:pt modelId="{25AF716E-3DA1-4547-A05F-32714DFC72DA}" type="sibTrans" cxnId="{CB774E5F-C3C1-4240-B323-05A460A391A1}">
      <dgm:prSet/>
      <dgm:spPr/>
      <dgm:t>
        <a:bodyPr/>
        <a:lstStyle/>
        <a:p>
          <a:endParaRPr lang="es-ES_tradnl" sz="800"/>
        </a:p>
      </dgm:t>
    </dgm:pt>
    <dgm:pt modelId="{31944344-9CB0-AA4C-AC31-6BD13E21A68A}">
      <dgm:prSet phldrT="[Texto]" custT="1"/>
      <dgm:spPr/>
      <dgm:t>
        <a:bodyPr/>
        <a:lstStyle/>
        <a:p>
          <a:r>
            <a:rPr lang="es-ES_tradnl" sz="1300" dirty="0" smtClean="0"/>
            <a:t>¿Qué somos?</a:t>
          </a:r>
          <a:endParaRPr lang="es-ES_tradnl" sz="1300" dirty="0"/>
        </a:p>
      </dgm:t>
    </dgm:pt>
    <dgm:pt modelId="{6FE0AAE8-D5A3-764A-9A59-EBD20C052A30}" type="parTrans" cxnId="{23D63DAA-03E1-7E43-A2F5-97CA744F9C48}">
      <dgm:prSet/>
      <dgm:spPr/>
      <dgm:t>
        <a:bodyPr/>
        <a:lstStyle/>
        <a:p>
          <a:endParaRPr lang="es-ES_tradnl" sz="800"/>
        </a:p>
      </dgm:t>
    </dgm:pt>
    <dgm:pt modelId="{1FBF14A4-D4C0-2C40-B809-98C159CF9744}" type="sibTrans" cxnId="{23D63DAA-03E1-7E43-A2F5-97CA744F9C48}">
      <dgm:prSet/>
      <dgm:spPr/>
      <dgm:t>
        <a:bodyPr/>
        <a:lstStyle/>
        <a:p>
          <a:endParaRPr lang="es-ES_tradnl" sz="800"/>
        </a:p>
      </dgm:t>
    </dgm:pt>
    <dgm:pt modelId="{C88353B7-82F6-A546-92B2-45AECE439292}">
      <dgm:prSet phldrT="[Texto]" custT="1"/>
      <dgm:spPr/>
      <dgm:t>
        <a:bodyPr/>
        <a:lstStyle/>
        <a:p>
          <a:r>
            <a:rPr lang="es-ES_tradnl" sz="800" dirty="0" smtClean="0"/>
            <a:t>Publico objetivo</a:t>
          </a:r>
          <a:endParaRPr lang="es-ES_tradnl" sz="800" dirty="0"/>
        </a:p>
      </dgm:t>
    </dgm:pt>
    <dgm:pt modelId="{3FC938CB-B10A-254C-B044-45C6E1FAC93C}" type="parTrans" cxnId="{A074EF1E-E2F4-E944-8D25-8A74340AD137}">
      <dgm:prSet/>
      <dgm:spPr/>
      <dgm:t>
        <a:bodyPr/>
        <a:lstStyle/>
        <a:p>
          <a:endParaRPr lang="es-ES_tradnl" sz="800"/>
        </a:p>
      </dgm:t>
    </dgm:pt>
    <dgm:pt modelId="{C495C964-542A-434B-975A-579D7B5EA07C}" type="sibTrans" cxnId="{A074EF1E-E2F4-E944-8D25-8A74340AD137}">
      <dgm:prSet/>
      <dgm:spPr/>
      <dgm:t>
        <a:bodyPr/>
        <a:lstStyle/>
        <a:p>
          <a:endParaRPr lang="es-ES_tradnl" sz="800"/>
        </a:p>
      </dgm:t>
    </dgm:pt>
    <dgm:pt modelId="{5D0529DE-CA16-8E4E-995A-92FC03ED8030}">
      <dgm:prSet phldrT="[Texto]" custT="1"/>
      <dgm:spPr/>
      <dgm:t>
        <a:bodyPr/>
        <a:lstStyle/>
        <a:p>
          <a:r>
            <a:rPr lang="es-ES_tradnl" sz="800" dirty="0" smtClean="0"/>
            <a:t>Imagen buscada</a:t>
          </a:r>
          <a:endParaRPr lang="es-ES_tradnl" sz="800" dirty="0"/>
        </a:p>
      </dgm:t>
    </dgm:pt>
    <dgm:pt modelId="{268B50AB-A5C8-354D-9049-AB719713C14A}" type="parTrans" cxnId="{AB2336D7-54C1-204B-88A4-746B3F241BC1}">
      <dgm:prSet/>
      <dgm:spPr/>
      <dgm:t>
        <a:bodyPr/>
        <a:lstStyle/>
        <a:p>
          <a:endParaRPr lang="es-ES_tradnl" sz="800"/>
        </a:p>
      </dgm:t>
    </dgm:pt>
    <dgm:pt modelId="{A0637EB1-A337-0D45-B756-AF29E117532D}" type="sibTrans" cxnId="{AB2336D7-54C1-204B-88A4-746B3F241BC1}">
      <dgm:prSet/>
      <dgm:spPr/>
      <dgm:t>
        <a:bodyPr/>
        <a:lstStyle/>
        <a:p>
          <a:endParaRPr lang="es-ES_tradnl" sz="800"/>
        </a:p>
      </dgm:t>
    </dgm:pt>
    <dgm:pt modelId="{1F77868E-D91C-4745-AB56-F88D4D5FA109}">
      <dgm:prSet phldrT="[Texto]" custT="1"/>
      <dgm:spPr/>
      <dgm:t>
        <a:bodyPr/>
        <a:lstStyle/>
        <a:p>
          <a:r>
            <a:rPr lang="es-ES_tradnl" sz="800" dirty="0" smtClean="0"/>
            <a:t>Productos y Servicios</a:t>
          </a:r>
          <a:endParaRPr lang="es-ES_tradnl" sz="800" dirty="0"/>
        </a:p>
      </dgm:t>
    </dgm:pt>
    <dgm:pt modelId="{41059EFE-14E3-FA49-BF2B-0145B7595C00}" type="parTrans" cxnId="{35B54D27-D1E3-D344-986A-83FA76604B22}">
      <dgm:prSet/>
      <dgm:spPr/>
      <dgm:t>
        <a:bodyPr/>
        <a:lstStyle/>
        <a:p>
          <a:endParaRPr lang="es-ES_tradnl" sz="800"/>
        </a:p>
      </dgm:t>
    </dgm:pt>
    <dgm:pt modelId="{CC0D246D-BB0E-A747-9402-94407D89F382}" type="sibTrans" cxnId="{35B54D27-D1E3-D344-986A-83FA76604B22}">
      <dgm:prSet/>
      <dgm:spPr/>
      <dgm:t>
        <a:bodyPr/>
        <a:lstStyle/>
        <a:p>
          <a:endParaRPr lang="es-ES_tradnl" sz="800"/>
        </a:p>
      </dgm:t>
    </dgm:pt>
    <dgm:pt modelId="{1DF7A3CE-0E71-3142-8827-C6B6E227AA79}">
      <dgm:prSet phldrT="[Texto]" custT="1"/>
      <dgm:spPr/>
      <dgm:t>
        <a:bodyPr/>
        <a:lstStyle/>
        <a:p>
          <a:r>
            <a:rPr lang="es-ES_tradnl" sz="800" dirty="0" smtClean="0"/>
            <a:t>Precios</a:t>
          </a:r>
          <a:endParaRPr lang="es-ES_tradnl" sz="800" dirty="0"/>
        </a:p>
      </dgm:t>
    </dgm:pt>
    <dgm:pt modelId="{F2A20F54-598F-B940-B8FF-055332EBE4D1}" type="parTrans" cxnId="{FD16F2DD-C976-8142-8964-9F9815FB42DB}">
      <dgm:prSet/>
      <dgm:spPr/>
      <dgm:t>
        <a:bodyPr/>
        <a:lstStyle/>
        <a:p>
          <a:endParaRPr lang="es-ES_tradnl" sz="800"/>
        </a:p>
      </dgm:t>
    </dgm:pt>
    <dgm:pt modelId="{B7DB925A-6309-444E-98F0-AC3F53210EA1}" type="sibTrans" cxnId="{FD16F2DD-C976-8142-8964-9F9815FB42DB}">
      <dgm:prSet/>
      <dgm:spPr/>
      <dgm:t>
        <a:bodyPr/>
        <a:lstStyle/>
        <a:p>
          <a:endParaRPr lang="es-ES_tradnl" sz="800"/>
        </a:p>
      </dgm:t>
    </dgm:pt>
    <dgm:pt modelId="{AFE36B1A-D243-B64D-8D7E-840780B7948E}">
      <dgm:prSet phldrT="[Texto]" custT="1"/>
      <dgm:spPr/>
      <dgm:t>
        <a:bodyPr/>
        <a:lstStyle/>
        <a:p>
          <a:r>
            <a:rPr lang="es-ES_tradnl" sz="800" dirty="0" smtClean="0"/>
            <a:t>Programación</a:t>
          </a:r>
          <a:endParaRPr lang="es-ES_tradnl" sz="800" dirty="0"/>
        </a:p>
      </dgm:t>
    </dgm:pt>
    <dgm:pt modelId="{52F789D3-A54D-8F46-9DC0-2519C332CF33}" type="parTrans" cxnId="{92C0816C-76E0-4B4C-98ED-F4819E59C15C}">
      <dgm:prSet/>
      <dgm:spPr/>
      <dgm:t>
        <a:bodyPr/>
        <a:lstStyle/>
        <a:p>
          <a:endParaRPr lang="es-ES_tradnl" sz="800"/>
        </a:p>
      </dgm:t>
    </dgm:pt>
    <dgm:pt modelId="{231E5010-303F-D84C-9D11-B491D71D2688}" type="sibTrans" cxnId="{92C0816C-76E0-4B4C-98ED-F4819E59C15C}">
      <dgm:prSet/>
      <dgm:spPr/>
      <dgm:t>
        <a:bodyPr/>
        <a:lstStyle/>
        <a:p>
          <a:endParaRPr lang="es-ES_tradnl" sz="800"/>
        </a:p>
      </dgm:t>
    </dgm:pt>
    <dgm:pt modelId="{89B670C9-E5FF-9A48-A82D-CBC048D6215B}">
      <dgm:prSet phldrT="[Texto]" custT="1"/>
      <dgm:spPr/>
      <dgm:t>
        <a:bodyPr/>
        <a:lstStyle/>
        <a:p>
          <a:r>
            <a:rPr lang="es-ES_tradnl" sz="800" dirty="0" smtClean="0"/>
            <a:t>Seguimiento</a:t>
          </a:r>
          <a:endParaRPr lang="es-ES_tradnl" sz="800" dirty="0"/>
        </a:p>
      </dgm:t>
    </dgm:pt>
    <dgm:pt modelId="{A33CD29E-1259-864C-A992-159BA2908B01}" type="parTrans" cxnId="{09B8E98B-05D2-2C45-81F1-BCB58DA61AA7}">
      <dgm:prSet/>
      <dgm:spPr/>
      <dgm:t>
        <a:bodyPr/>
        <a:lstStyle/>
        <a:p>
          <a:endParaRPr lang="es-ES_tradnl" sz="800"/>
        </a:p>
      </dgm:t>
    </dgm:pt>
    <dgm:pt modelId="{737D6792-DF99-5C42-BDAD-49FB03D46FEC}" type="sibTrans" cxnId="{09B8E98B-05D2-2C45-81F1-BCB58DA61AA7}">
      <dgm:prSet/>
      <dgm:spPr/>
      <dgm:t>
        <a:bodyPr/>
        <a:lstStyle/>
        <a:p>
          <a:endParaRPr lang="es-ES_tradnl" sz="800"/>
        </a:p>
      </dgm:t>
    </dgm:pt>
    <dgm:pt modelId="{12BACDBF-BC59-0E42-9BC0-31AD2478E1EE}">
      <dgm:prSet phldrT="[Texto]" custT="1"/>
      <dgm:spPr/>
      <dgm:t>
        <a:bodyPr/>
        <a:lstStyle/>
        <a:p>
          <a:r>
            <a:rPr lang="es-ES_tradnl" sz="800" dirty="0" smtClean="0"/>
            <a:t>Objetivos</a:t>
          </a:r>
          <a:endParaRPr lang="es-ES_tradnl" sz="800" dirty="0"/>
        </a:p>
      </dgm:t>
    </dgm:pt>
    <dgm:pt modelId="{B912551E-43E2-6B47-A969-25DD3242F702}" type="parTrans" cxnId="{64E3FCA7-0F7D-AC4B-8C3B-F6ECA1E989E1}">
      <dgm:prSet/>
      <dgm:spPr/>
      <dgm:t>
        <a:bodyPr/>
        <a:lstStyle/>
        <a:p>
          <a:endParaRPr lang="es-ES_tradnl" sz="800"/>
        </a:p>
      </dgm:t>
    </dgm:pt>
    <dgm:pt modelId="{61B5C177-F15B-9D43-9591-1EAEFC2DAC05}" type="sibTrans" cxnId="{64E3FCA7-0F7D-AC4B-8C3B-F6ECA1E989E1}">
      <dgm:prSet/>
      <dgm:spPr/>
      <dgm:t>
        <a:bodyPr/>
        <a:lstStyle/>
        <a:p>
          <a:endParaRPr lang="es-ES_tradnl" sz="800"/>
        </a:p>
      </dgm:t>
    </dgm:pt>
    <dgm:pt modelId="{06363373-F4F6-8D49-AFD2-14D67AE6F805}">
      <dgm:prSet phldrT="[Texto]" custT="1"/>
      <dgm:spPr/>
      <dgm:t>
        <a:bodyPr/>
        <a:lstStyle/>
        <a:p>
          <a:r>
            <a:rPr lang="es-ES_tradnl" sz="1300" dirty="0" smtClean="0"/>
            <a:t>Competencia</a:t>
          </a:r>
          <a:endParaRPr lang="es-ES_tradnl" sz="1300" dirty="0"/>
        </a:p>
      </dgm:t>
    </dgm:pt>
    <dgm:pt modelId="{43B045D3-5AFA-8D4B-92E5-9A630CC5DAFE}" type="parTrans" cxnId="{0D288D9B-6C6D-174F-B472-C962321BD19E}">
      <dgm:prSet/>
      <dgm:spPr/>
      <dgm:t>
        <a:bodyPr/>
        <a:lstStyle/>
        <a:p>
          <a:endParaRPr lang="es-ES_tradnl" sz="800"/>
        </a:p>
      </dgm:t>
    </dgm:pt>
    <dgm:pt modelId="{7041257C-743D-A347-B80B-29A2328A24F8}" type="sibTrans" cxnId="{0D288D9B-6C6D-174F-B472-C962321BD19E}">
      <dgm:prSet/>
      <dgm:spPr/>
      <dgm:t>
        <a:bodyPr/>
        <a:lstStyle/>
        <a:p>
          <a:endParaRPr lang="es-ES_tradnl" sz="800"/>
        </a:p>
      </dgm:t>
    </dgm:pt>
    <dgm:pt modelId="{620984EC-8246-B149-865C-D1E21565AD71}">
      <dgm:prSet phldrT="[Texto]" custT="1"/>
      <dgm:spPr/>
      <dgm:t>
        <a:bodyPr/>
        <a:lstStyle/>
        <a:p>
          <a:r>
            <a:rPr lang="es-ES_tradnl" sz="800" dirty="0" smtClean="0"/>
            <a:t>Acciones</a:t>
          </a:r>
          <a:endParaRPr lang="es-ES_tradnl" sz="800" dirty="0"/>
        </a:p>
      </dgm:t>
    </dgm:pt>
    <dgm:pt modelId="{CBDF1505-7369-3747-929C-23DE714A4A1A}" type="parTrans" cxnId="{87198804-D196-C442-8DB3-5A5C0C6C04F8}">
      <dgm:prSet/>
      <dgm:spPr/>
      <dgm:t>
        <a:bodyPr/>
        <a:lstStyle/>
        <a:p>
          <a:endParaRPr lang="es-ES_tradnl" sz="800"/>
        </a:p>
      </dgm:t>
    </dgm:pt>
    <dgm:pt modelId="{C3443A61-B5DC-6F40-8700-5D4C4515A162}" type="sibTrans" cxnId="{87198804-D196-C442-8DB3-5A5C0C6C04F8}">
      <dgm:prSet/>
      <dgm:spPr/>
      <dgm:t>
        <a:bodyPr/>
        <a:lstStyle/>
        <a:p>
          <a:endParaRPr lang="es-ES_tradnl" sz="800"/>
        </a:p>
      </dgm:t>
    </dgm:pt>
    <dgm:pt modelId="{E4FB2362-5220-2046-96C2-25252F6A6FA1}">
      <dgm:prSet phldrT="[Texto]" custT="1"/>
      <dgm:spPr/>
      <dgm:t>
        <a:bodyPr/>
        <a:lstStyle/>
        <a:p>
          <a:r>
            <a:rPr lang="es-ES_tradnl" sz="800" dirty="0" smtClean="0"/>
            <a:t>Web</a:t>
          </a:r>
          <a:endParaRPr lang="es-ES_tradnl" sz="800" dirty="0"/>
        </a:p>
      </dgm:t>
    </dgm:pt>
    <dgm:pt modelId="{5E1D75C4-1F8F-8040-BF3E-6CD7F4FA0658}" type="parTrans" cxnId="{D8870BD3-EB1F-BC4F-AD21-7B91970EC59B}">
      <dgm:prSet/>
      <dgm:spPr/>
      <dgm:t>
        <a:bodyPr/>
        <a:lstStyle/>
        <a:p>
          <a:endParaRPr lang="es-ES_tradnl" sz="800"/>
        </a:p>
      </dgm:t>
    </dgm:pt>
    <dgm:pt modelId="{3E5D802A-3A27-C64F-96B5-A5A703CC582C}" type="sibTrans" cxnId="{D8870BD3-EB1F-BC4F-AD21-7B91970EC59B}">
      <dgm:prSet/>
      <dgm:spPr/>
      <dgm:t>
        <a:bodyPr/>
        <a:lstStyle/>
        <a:p>
          <a:endParaRPr lang="es-ES_tradnl" sz="800"/>
        </a:p>
      </dgm:t>
    </dgm:pt>
    <dgm:pt modelId="{F22A5610-EA19-A548-BFA8-338D3345B108}">
      <dgm:prSet phldrT="[Texto]" custT="1"/>
      <dgm:spPr/>
      <dgm:t>
        <a:bodyPr/>
        <a:lstStyle/>
        <a:p>
          <a:r>
            <a:rPr lang="es-ES_tradnl" sz="800" dirty="0" smtClean="0"/>
            <a:t>Tipos de redes</a:t>
          </a:r>
          <a:endParaRPr lang="es-ES_tradnl" sz="800" dirty="0"/>
        </a:p>
      </dgm:t>
    </dgm:pt>
    <dgm:pt modelId="{512D18CD-A88A-4843-B4A9-B6486BDD9AAD}" type="parTrans" cxnId="{AAC74B04-2603-6B49-B725-347945D009FE}">
      <dgm:prSet/>
      <dgm:spPr/>
      <dgm:t>
        <a:bodyPr/>
        <a:lstStyle/>
        <a:p>
          <a:endParaRPr lang="es-ES_tradnl" sz="800"/>
        </a:p>
      </dgm:t>
    </dgm:pt>
    <dgm:pt modelId="{F0682F69-F22F-2B43-81A3-C519A9A35B61}" type="sibTrans" cxnId="{AAC74B04-2603-6B49-B725-347945D009FE}">
      <dgm:prSet/>
      <dgm:spPr/>
      <dgm:t>
        <a:bodyPr/>
        <a:lstStyle/>
        <a:p>
          <a:endParaRPr lang="es-ES_tradnl" sz="800"/>
        </a:p>
      </dgm:t>
    </dgm:pt>
    <dgm:pt modelId="{06637FFD-A3F7-B940-98D7-C4C4B0E91DFF}">
      <dgm:prSet phldrT="[Texto]" custT="1"/>
      <dgm:spPr/>
      <dgm:t>
        <a:bodyPr/>
        <a:lstStyle/>
        <a:p>
          <a:r>
            <a:rPr lang="es-ES_tradnl" sz="1300" dirty="0" smtClean="0"/>
            <a:t>Contenido</a:t>
          </a:r>
          <a:endParaRPr lang="es-ES_tradnl" sz="1300" dirty="0"/>
        </a:p>
      </dgm:t>
    </dgm:pt>
    <dgm:pt modelId="{C424BD68-3862-3946-980B-60BEAB5F9106}" type="parTrans" cxnId="{1811471F-A5BC-C546-8D14-0F295987DE08}">
      <dgm:prSet/>
      <dgm:spPr/>
      <dgm:t>
        <a:bodyPr/>
        <a:lstStyle/>
        <a:p>
          <a:endParaRPr lang="es-ES_tradnl" sz="800"/>
        </a:p>
      </dgm:t>
    </dgm:pt>
    <dgm:pt modelId="{9AF07A62-12A3-E24B-A318-21016B2D5C8E}" type="sibTrans" cxnId="{1811471F-A5BC-C546-8D14-0F295987DE08}">
      <dgm:prSet/>
      <dgm:spPr/>
      <dgm:t>
        <a:bodyPr/>
        <a:lstStyle/>
        <a:p>
          <a:endParaRPr lang="es-ES_tradnl" sz="800"/>
        </a:p>
      </dgm:t>
    </dgm:pt>
    <dgm:pt modelId="{B56BDFFA-4C24-D342-8E60-7CD5AD0933A3}">
      <dgm:prSet phldrT="[Texto]" custT="1"/>
      <dgm:spPr/>
      <dgm:t>
        <a:bodyPr/>
        <a:lstStyle/>
        <a:p>
          <a:r>
            <a:rPr lang="es-ES_tradnl" sz="800" dirty="0" smtClean="0"/>
            <a:t>Información</a:t>
          </a:r>
          <a:endParaRPr lang="es-ES_tradnl" sz="800" dirty="0"/>
        </a:p>
      </dgm:t>
    </dgm:pt>
    <dgm:pt modelId="{86065E52-F806-FB46-9DBC-8ACDCF212754}" type="parTrans" cxnId="{F43FB9A7-4898-A04A-9BC6-3CB8171204E0}">
      <dgm:prSet/>
      <dgm:spPr/>
      <dgm:t>
        <a:bodyPr/>
        <a:lstStyle/>
        <a:p>
          <a:endParaRPr lang="es-ES_tradnl" sz="800"/>
        </a:p>
      </dgm:t>
    </dgm:pt>
    <dgm:pt modelId="{F021930A-62D3-B344-8505-E14F3AF045B8}" type="sibTrans" cxnId="{F43FB9A7-4898-A04A-9BC6-3CB8171204E0}">
      <dgm:prSet/>
      <dgm:spPr/>
      <dgm:t>
        <a:bodyPr/>
        <a:lstStyle/>
        <a:p>
          <a:endParaRPr lang="es-ES_tradnl" sz="800"/>
        </a:p>
      </dgm:t>
    </dgm:pt>
    <dgm:pt modelId="{E4352325-1F41-E249-9425-01F43F988966}">
      <dgm:prSet phldrT="[Texto]" custT="1"/>
      <dgm:spPr/>
      <dgm:t>
        <a:bodyPr/>
        <a:lstStyle/>
        <a:p>
          <a:r>
            <a:rPr lang="es-ES_tradnl" sz="800" dirty="0" smtClean="0"/>
            <a:t>Captación</a:t>
          </a:r>
          <a:endParaRPr lang="es-ES_tradnl" sz="800" dirty="0"/>
        </a:p>
      </dgm:t>
    </dgm:pt>
    <dgm:pt modelId="{10D507C5-12E4-4E46-8517-2ADF4BD81168}" type="parTrans" cxnId="{6F04E8D4-EE1C-074E-BC15-CDDEDACD94ED}">
      <dgm:prSet/>
      <dgm:spPr/>
      <dgm:t>
        <a:bodyPr/>
        <a:lstStyle/>
        <a:p>
          <a:endParaRPr lang="es-ES_tradnl" sz="800"/>
        </a:p>
      </dgm:t>
    </dgm:pt>
    <dgm:pt modelId="{12CC43AF-EAB9-5448-9C55-1A0A959301DA}" type="sibTrans" cxnId="{6F04E8D4-EE1C-074E-BC15-CDDEDACD94ED}">
      <dgm:prSet/>
      <dgm:spPr/>
      <dgm:t>
        <a:bodyPr/>
        <a:lstStyle/>
        <a:p>
          <a:endParaRPr lang="es-ES_tradnl" sz="800"/>
        </a:p>
      </dgm:t>
    </dgm:pt>
    <dgm:pt modelId="{1A15CE3E-9DA3-804B-A068-86D5198B96A7}">
      <dgm:prSet phldrT="[Texto]" custT="1"/>
      <dgm:spPr/>
      <dgm:t>
        <a:bodyPr/>
        <a:lstStyle/>
        <a:p>
          <a:r>
            <a:rPr lang="es-ES_tradnl" sz="800" dirty="0" smtClean="0"/>
            <a:t>Promoción</a:t>
          </a:r>
          <a:endParaRPr lang="es-ES_tradnl" sz="800" dirty="0"/>
        </a:p>
      </dgm:t>
    </dgm:pt>
    <dgm:pt modelId="{293690F8-F2FD-CB46-872A-C0188D6515F1}" type="parTrans" cxnId="{2CA01B99-94A7-834C-8E88-CE516717EC29}">
      <dgm:prSet/>
      <dgm:spPr/>
      <dgm:t>
        <a:bodyPr/>
        <a:lstStyle/>
        <a:p>
          <a:endParaRPr lang="es-ES_tradnl" sz="800"/>
        </a:p>
      </dgm:t>
    </dgm:pt>
    <dgm:pt modelId="{011A8A08-5ED3-4443-9BCD-9CAE1F64F035}" type="sibTrans" cxnId="{2CA01B99-94A7-834C-8E88-CE516717EC29}">
      <dgm:prSet/>
      <dgm:spPr/>
      <dgm:t>
        <a:bodyPr/>
        <a:lstStyle/>
        <a:p>
          <a:endParaRPr lang="es-ES_tradnl" sz="800"/>
        </a:p>
      </dgm:t>
    </dgm:pt>
    <dgm:pt modelId="{AA34A414-87E3-D244-A5C0-1E1A1703F205}">
      <dgm:prSet phldrT="[Texto]" custT="1"/>
      <dgm:spPr/>
      <dgm:t>
        <a:bodyPr/>
        <a:lstStyle/>
        <a:p>
          <a:r>
            <a:rPr lang="es-ES_tradnl" sz="800" dirty="0" err="1" smtClean="0"/>
            <a:t>Fidelización</a:t>
          </a:r>
          <a:endParaRPr lang="es-ES_tradnl" sz="800" dirty="0"/>
        </a:p>
      </dgm:t>
    </dgm:pt>
    <dgm:pt modelId="{2F6BEA43-E8FF-1642-9C44-4B73572783F9}" type="parTrans" cxnId="{F4445FDE-BFF3-8642-84F5-5AE2F3D06CB4}">
      <dgm:prSet/>
      <dgm:spPr/>
      <dgm:t>
        <a:bodyPr/>
        <a:lstStyle/>
        <a:p>
          <a:endParaRPr lang="es-ES_tradnl" sz="800"/>
        </a:p>
      </dgm:t>
    </dgm:pt>
    <dgm:pt modelId="{8C4AD703-2025-6843-A5AD-FD94196460B7}" type="sibTrans" cxnId="{F4445FDE-BFF3-8642-84F5-5AE2F3D06CB4}">
      <dgm:prSet/>
      <dgm:spPr/>
      <dgm:t>
        <a:bodyPr/>
        <a:lstStyle/>
        <a:p>
          <a:endParaRPr lang="es-ES_tradnl" sz="800"/>
        </a:p>
      </dgm:t>
    </dgm:pt>
    <dgm:pt modelId="{EA32843B-1933-164E-A52B-D7A0E717AC4B}">
      <dgm:prSet phldrT="[Texto]" custT="1"/>
      <dgm:spPr/>
      <dgm:t>
        <a:bodyPr/>
        <a:lstStyle/>
        <a:p>
          <a:r>
            <a:rPr lang="es-ES_tradnl" sz="800" dirty="0" smtClean="0"/>
            <a:t>Periodicidad</a:t>
          </a:r>
          <a:endParaRPr lang="es-ES_tradnl" sz="800" dirty="0"/>
        </a:p>
      </dgm:t>
    </dgm:pt>
    <dgm:pt modelId="{DFD6A515-49E8-2B48-A347-4B71D1C9E289}" type="parTrans" cxnId="{5D58590E-6D08-7E49-B76C-9DB80DDC9E69}">
      <dgm:prSet/>
      <dgm:spPr/>
      <dgm:t>
        <a:bodyPr/>
        <a:lstStyle/>
        <a:p>
          <a:endParaRPr lang="es-ES_tradnl" sz="800"/>
        </a:p>
      </dgm:t>
    </dgm:pt>
    <dgm:pt modelId="{87DEF339-C912-704C-B4B5-1B68A463F55E}" type="sibTrans" cxnId="{5D58590E-6D08-7E49-B76C-9DB80DDC9E69}">
      <dgm:prSet/>
      <dgm:spPr/>
      <dgm:t>
        <a:bodyPr/>
        <a:lstStyle/>
        <a:p>
          <a:endParaRPr lang="es-ES_tradnl" sz="800"/>
        </a:p>
      </dgm:t>
    </dgm:pt>
    <dgm:pt modelId="{06E08797-6B44-0F4D-AFA3-9900807D164B}">
      <dgm:prSet phldrT="[Texto]" custT="1"/>
      <dgm:spPr/>
      <dgm:t>
        <a:bodyPr/>
        <a:lstStyle/>
        <a:p>
          <a:r>
            <a:rPr lang="es-ES_tradnl" sz="800" dirty="0" smtClean="0"/>
            <a:t>Número de</a:t>
          </a:r>
          <a:endParaRPr lang="es-ES_tradnl" sz="800" dirty="0"/>
        </a:p>
      </dgm:t>
    </dgm:pt>
    <dgm:pt modelId="{2BBAF8F5-4381-194D-857B-462359A40B04}" type="parTrans" cxnId="{A2960DD0-B97A-2C46-96E1-4921A1E74703}">
      <dgm:prSet/>
      <dgm:spPr/>
      <dgm:t>
        <a:bodyPr/>
        <a:lstStyle/>
        <a:p>
          <a:endParaRPr lang="es-ES_tradnl" sz="800"/>
        </a:p>
      </dgm:t>
    </dgm:pt>
    <dgm:pt modelId="{1AF3CAC7-3B6C-5446-BC17-AAB4E4C4C98D}" type="sibTrans" cxnId="{A2960DD0-B97A-2C46-96E1-4921A1E74703}">
      <dgm:prSet/>
      <dgm:spPr/>
      <dgm:t>
        <a:bodyPr/>
        <a:lstStyle/>
        <a:p>
          <a:endParaRPr lang="es-ES_tradnl" sz="800"/>
        </a:p>
      </dgm:t>
    </dgm:pt>
    <dgm:pt modelId="{22BC4965-CDED-3C40-AD6E-472C31A675FE}">
      <dgm:prSet phldrT="[Texto]" custT="1"/>
      <dgm:spPr/>
      <dgm:t>
        <a:bodyPr/>
        <a:lstStyle/>
        <a:p>
          <a:r>
            <a:rPr lang="es-ES_tradnl" sz="800" dirty="0" smtClean="0"/>
            <a:t>Seguidores</a:t>
          </a:r>
          <a:endParaRPr lang="es-ES_tradnl" sz="800" dirty="0"/>
        </a:p>
      </dgm:t>
    </dgm:pt>
    <dgm:pt modelId="{8C829448-60F0-114A-9A6E-A31DE999FEB5}" type="parTrans" cxnId="{E5277136-DB29-624A-827D-340728D87536}">
      <dgm:prSet/>
      <dgm:spPr/>
      <dgm:t>
        <a:bodyPr/>
        <a:lstStyle/>
        <a:p>
          <a:endParaRPr lang="es-ES_tradnl" sz="800"/>
        </a:p>
      </dgm:t>
    </dgm:pt>
    <dgm:pt modelId="{026B61C2-35AD-4348-B13C-12976F0ACFA4}" type="sibTrans" cxnId="{E5277136-DB29-624A-827D-340728D87536}">
      <dgm:prSet/>
      <dgm:spPr/>
      <dgm:t>
        <a:bodyPr/>
        <a:lstStyle/>
        <a:p>
          <a:endParaRPr lang="es-ES_tradnl" sz="800"/>
        </a:p>
      </dgm:t>
    </dgm:pt>
    <dgm:pt modelId="{EEE8240D-6D7E-F84E-B429-BF379EE94531}">
      <dgm:prSet phldrT="[Texto]" custT="1"/>
      <dgm:spPr/>
      <dgm:t>
        <a:bodyPr/>
        <a:lstStyle/>
        <a:p>
          <a:r>
            <a:rPr lang="es-ES_tradnl" sz="800" dirty="0" smtClean="0"/>
            <a:t>Cliente objetivo</a:t>
          </a:r>
          <a:endParaRPr lang="es-ES_tradnl" sz="800" dirty="0"/>
        </a:p>
      </dgm:t>
    </dgm:pt>
    <dgm:pt modelId="{2F5666D3-38DA-DF4F-8E09-F003191B0315}" type="parTrans" cxnId="{1C1BAC62-F79E-6B49-A522-014645EB1E85}">
      <dgm:prSet/>
      <dgm:spPr/>
      <dgm:t>
        <a:bodyPr/>
        <a:lstStyle/>
        <a:p>
          <a:endParaRPr lang="es-ES_tradnl" sz="800"/>
        </a:p>
      </dgm:t>
    </dgm:pt>
    <dgm:pt modelId="{B572F11E-0259-6D44-A9B4-9B59B467C9D3}" type="sibTrans" cxnId="{1C1BAC62-F79E-6B49-A522-014645EB1E85}">
      <dgm:prSet/>
      <dgm:spPr/>
      <dgm:t>
        <a:bodyPr/>
        <a:lstStyle/>
        <a:p>
          <a:endParaRPr lang="es-ES_tradnl" sz="800"/>
        </a:p>
      </dgm:t>
    </dgm:pt>
    <dgm:pt modelId="{4DA36DB9-1EC8-5748-B351-DDC4C97B4EEF}">
      <dgm:prSet phldrT="[Texto]" custT="1"/>
      <dgm:spPr/>
      <dgm:t>
        <a:bodyPr/>
        <a:lstStyle/>
        <a:p>
          <a:r>
            <a:rPr lang="es-ES_tradnl" sz="800" dirty="0" smtClean="0"/>
            <a:t>Recursos</a:t>
          </a:r>
          <a:endParaRPr lang="es-ES_tradnl" sz="800" dirty="0"/>
        </a:p>
      </dgm:t>
    </dgm:pt>
    <dgm:pt modelId="{2A70878B-ADCE-904D-9CC2-FC78E3D867EA}" type="parTrans" cxnId="{001C93C6-900E-C444-A46D-87CA752C5C07}">
      <dgm:prSet/>
      <dgm:spPr/>
      <dgm:t>
        <a:bodyPr/>
        <a:lstStyle/>
        <a:p>
          <a:endParaRPr lang="es-ES_tradnl" sz="800"/>
        </a:p>
      </dgm:t>
    </dgm:pt>
    <dgm:pt modelId="{5B0BF839-9B37-9D49-A59A-86FE7B2F24D6}" type="sibTrans" cxnId="{001C93C6-900E-C444-A46D-87CA752C5C07}">
      <dgm:prSet/>
      <dgm:spPr/>
      <dgm:t>
        <a:bodyPr/>
        <a:lstStyle/>
        <a:p>
          <a:endParaRPr lang="es-ES_tradnl" sz="800"/>
        </a:p>
      </dgm:t>
    </dgm:pt>
    <dgm:pt modelId="{5AA4CAAC-8E1B-4A47-9BB5-79F0E8145F8E}">
      <dgm:prSet phldrT="[Texto]" custT="1"/>
      <dgm:spPr/>
      <dgm:t>
        <a:bodyPr/>
        <a:lstStyle/>
        <a:p>
          <a:r>
            <a:rPr lang="es-ES_tradnl" sz="800" dirty="0" smtClean="0"/>
            <a:t>Competencia</a:t>
          </a:r>
          <a:endParaRPr lang="es-ES_tradnl" sz="800" dirty="0"/>
        </a:p>
      </dgm:t>
    </dgm:pt>
    <dgm:pt modelId="{FF708293-9519-6C4D-AEEC-481D858FA5D9}" type="parTrans" cxnId="{821B79DA-BB23-AD40-96B3-15F6E4CC389A}">
      <dgm:prSet/>
      <dgm:spPr/>
      <dgm:t>
        <a:bodyPr/>
        <a:lstStyle/>
        <a:p>
          <a:endParaRPr lang="es-ES_tradnl" sz="800"/>
        </a:p>
      </dgm:t>
    </dgm:pt>
    <dgm:pt modelId="{892E7B46-D36B-E74A-A25E-00458884C3D2}" type="sibTrans" cxnId="{821B79DA-BB23-AD40-96B3-15F6E4CC389A}">
      <dgm:prSet/>
      <dgm:spPr/>
      <dgm:t>
        <a:bodyPr/>
        <a:lstStyle/>
        <a:p>
          <a:endParaRPr lang="es-ES_tradnl" sz="800"/>
        </a:p>
      </dgm:t>
    </dgm:pt>
    <dgm:pt modelId="{9408B3D4-3BD6-2941-B93A-27B1408B0BB1}">
      <dgm:prSet phldrT="[Texto]" custT="1"/>
      <dgm:spPr/>
      <dgm:t>
        <a:bodyPr/>
        <a:lstStyle/>
        <a:p>
          <a:r>
            <a:rPr lang="es-ES_tradnl" sz="800" dirty="0" smtClean="0"/>
            <a:t>Naturaleza de los contenidos</a:t>
          </a:r>
          <a:endParaRPr lang="es-ES_tradnl" sz="800" dirty="0"/>
        </a:p>
      </dgm:t>
    </dgm:pt>
    <dgm:pt modelId="{361A934E-14BB-9246-9C1A-9DD5B0A15EDE}" type="parTrans" cxnId="{8FD35312-A433-3142-9457-A9FEC8862179}">
      <dgm:prSet/>
      <dgm:spPr/>
      <dgm:t>
        <a:bodyPr/>
        <a:lstStyle/>
        <a:p>
          <a:endParaRPr lang="es-ES_tradnl" sz="800"/>
        </a:p>
      </dgm:t>
    </dgm:pt>
    <dgm:pt modelId="{3771B734-86F9-BC4C-976C-CAE8FD7F83EE}" type="sibTrans" cxnId="{8FD35312-A433-3142-9457-A9FEC8862179}">
      <dgm:prSet/>
      <dgm:spPr/>
      <dgm:t>
        <a:bodyPr/>
        <a:lstStyle/>
        <a:p>
          <a:endParaRPr lang="es-ES_tradnl" sz="800"/>
        </a:p>
      </dgm:t>
    </dgm:pt>
    <dgm:pt modelId="{F51C1A47-296E-8740-80D6-C13DE1439CC0}">
      <dgm:prSet phldrT="[Texto]" custT="1"/>
      <dgm:spPr/>
      <dgm:t>
        <a:bodyPr/>
        <a:lstStyle/>
        <a:p>
          <a:r>
            <a:rPr lang="es-ES_tradnl" sz="800" dirty="0" smtClean="0"/>
            <a:t>Blogs</a:t>
          </a:r>
          <a:endParaRPr lang="es-ES_tradnl" sz="800" dirty="0"/>
        </a:p>
      </dgm:t>
    </dgm:pt>
    <dgm:pt modelId="{F4F673CE-2F33-FF42-8841-E9CB3B1D687F}" type="parTrans" cxnId="{979B5824-6E2F-1B40-AC23-FE1B574F28BF}">
      <dgm:prSet/>
      <dgm:spPr/>
      <dgm:t>
        <a:bodyPr/>
        <a:lstStyle/>
        <a:p>
          <a:endParaRPr lang="es-ES_tradnl" sz="800"/>
        </a:p>
      </dgm:t>
    </dgm:pt>
    <dgm:pt modelId="{730E74C4-3E17-3A4E-A868-024EBFCE8DC4}" type="sibTrans" cxnId="{979B5824-6E2F-1B40-AC23-FE1B574F28BF}">
      <dgm:prSet/>
      <dgm:spPr/>
      <dgm:t>
        <a:bodyPr/>
        <a:lstStyle/>
        <a:p>
          <a:endParaRPr lang="es-ES_tradnl" sz="800"/>
        </a:p>
      </dgm:t>
    </dgm:pt>
    <dgm:pt modelId="{80609346-ED84-EF48-8C9B-9828D1212034}">
      <dgm:prSet phldrT="[Texto]" custT="1"/>
      <dgm:spPr/>
      <dgm:t>
        <a:bodyPr/>
        <a:lstStyle/>
        <a:p>
          <a:r>
            <a:rPr lang="es-ES_tradnl" sz="800" dirty="0" err="1" smtClean="0"/>
            <a:t>Periodicos</a:t>
          </a:r>
          <a:endParaRPr lang="es-ES_tradnl" sz="800" dirty="0"/>
        </a:p>
      </dgm:t>
    </dgm:pt>
    <dgm:pt modelId="{E53F355B-2AE8-584C-AAF5-735DA9846009}" type="parTrans" cxnId="{E1587FBA-44FF-0C47-881C-A30B6B500217}">
      <dgm:prSet/>
      <dgm:spPr/>
      <dgm:t>
        <a:bodyPr/>
        <a:lstStyle/>
        <a:p>
          <a:endParaRPr lang="es-ES_tradnl" sz="800"/>
        </a:p>
      </dgm:t>
    </dgm:pt>
    <dgm:pt modelId="{DD39DFDA-88B2-004A-B89C-D30AAA85D308}" type="sibTrans" cxnId="{E1587FBA-44FF-0C47-881C-A30B6B500217}">
      <dgm:prSet/>
      <dgm:spPr/>
      <dgm:t>
        <a:bodyPr/>
        <a:lstStyle/>
        <a:p>
          <a:endParaRPr lang="es-ES_tradnl" sz="800"/>
        </a:p>
      </dgm:t>
    </dgm:pt>
    <dgm:pt modelId="{F9FBBE1B-B612-9341-B2CA-DF7DA23EA5FC}">
      <dgm:prSet phldrT="[Texto]" custT="1"/>
      <dgm:spPr/>
      <dgm:t>
        <a:bodyPr/>
        <a:lstStyle/>
        <a:p>
          <a:r>
            <a:rPr lang="es-ES_tradnl" sz="800" dirty="0" smtClean="0"/>
            <a:t>Alertas de </a:t>
          </a:r>
          <a:r>
            <a:rPr lang="es-ES_tradnl" sz="800" dirty="0" err="1" smtClean="0"/>
            <a:t>agregadores</a:t>
          </a:r>
          <a:r>
            <a:rPr lang="es-ES_tradnl" sz="800" dirty="0" smtClean="0"/>
            <a:t> de noticias</a:t>
          </a:r>
          <a:endParaRPr lang="es-ES_tradnl" sz="800" dirty="0"/>
        </a:p>
      </dgm:t>
    </dgm:pt>
    <dgm:pt modelId="{9BFE473C-5EDC-1A4E-8AE8-B136E0BFC43D}" type="parTrans" cxnId="{3F23186B-D706-5742-A980-3ADC47B98A7F}">
      <dgm:prSet/>
      <dgm:spPr/>
      <dgm:t>
        <a:bodyPr/>
        <a:lstStyle/>
        <a:p>
          <a:endParaRPr lang="es-ES_tradnl" sz="800"/>
        </a:p>
      </dgm:t>
    </dgm:pt>
    <dgm:pt modelId="{FBB6A2FD-F8DE-B448-B1A1-B1A60CB6A26B}" type="sibTrans" cxnId="{3F23186B-D706-5742-A980-3ADC47B98A7F}">
      <dgm:prSet/>
      <dgm:spPr/>
      <dgm:t>
        <a:bodyPr/>
        <a:lstStyle/>
        <a:p>
          <a:endParaRPr lang="es-ES_tradnl" sz="800"/>
        </a:p>
      </dgm:t>
    </dgm:pt>
    <dgm:pt modelId="{16A6793A-F1D2-784D-AEFC-30BC173761FE}">
      <dgm:prSet phldrT="[Texto]" custT="1"/>
      <dgm:spPr/>
      <dgm:t>
        <a:bodyPr/>
        <a:lstStyle/>
        <a:p>
          <a:r>
            <a:rPr lang="es-ES_tradnl" sz="800" dirty="0" smtClean="0"/>
            <a:t>Por hora</a:t>
          </a:r>
          <a:endParaRPr lang="es-ES_tradnl" sz="800" dirty="0"/>
        </a:p>
      </dgm:t>
    </dgm:pt>
    <dgm:pt modelId="{3E0F6D68-2549-F348-896E-81C4685FD6A0}" type="parTrans" cxnId="{7D57E5E3-9147-6945-ACD0-8C05749D937A}">
      <dgm:prSet/>
      <dgm:spPr/>
      <dgm:t>
        <a:bodyPr/>
        <a:lstStyle/>
        <a:p>
          <a:endParaRPr lang="es-ES_tradnl" sz="800"/>
        </a:p>
      </dgm:t>
    </dgm:pt>
    <dgm:pt modelId="{E7DAF1CC-5598-DB48-ADC7-C61572C6CCEA}" type="sibTrans" cxnId="{7D57E5E3-9147-6945-ACD0-8C05749D937A}">
      <dgm:prSet/>
      <dgm:spPr/>
      <dgm:t>
        <a:bodyPr/>
        <a:lstStyle/>
        <a:p>
          <a:endParaRPr lang="es-ES_tradnl" sz="800"/>
        </a:p>
      </dgm:t>
    </dgm:pt>
    <dgm:pt modelId="{0C0DB104-6A6A-264D-8732-598BE66889CD}">
      <dgm:prSet phldrT="[Texto]" custT="1"/>
      <dgm:spPr/>
      <dgm:t>
        <a:bodyPr/>
        <a:lstStyle/>
        <a:p>
          <a:r>
            <a:rPr lang="es-ES_tradnl" sz="800" dirty="0" smtClean="0"/>
            <a:t>Por día</a:t>
          </a:r>
          <a:endParaRPr lang="es-ES_tradnl" sz="800" dirty="0"/>
        </a:p>
      </dgm:t>
    </dgm:pt>
    <dgm:pt modelId="{5198F7C4-28FE-CC42-88EE-395B43870A23}" type="parTrans" cxnId="{4240180F-948F-FF43-8852-550FD73E93BC}">
      <dgm:prSet/>
      <dgm:spPr/>
      <dgm:t>
        <a:bodyPr/>
        <a:lstStyle/>
        <a:p>
          <a:endParaRPr lang="es-ES_tradnl" sz="800"/>
        </a:p>
      </dgm:t>
    </dgm:pt>
    <dgm:pt modelId="{9978D630-0FC8-5C4C-ABF3-98F2C62F31C8}" type="sibTrans" cxnId="{4240180F-948F-FF43-8852-550FD73E93BC}">
      <dgm:prSet/>
      <dgm:spPr/>
      <dgm:t>
        <a:bodyPr/>
        <a:lstStyle/>
        <a:p>
          <a:endParaRPr lang="es-ES_tradnl" sz="800"/>
        </a:p>
      </dgm:t>
    </dgm:pt>
    <dgm:pt modelId="{BF2162E1-8477-6346-926F-F9ABB873297C}">
      <dgm:prSet phldrT="[Texto]" custT="1"/>
      <dgm:spPr/>
      <dgm:t>
        <a:bodyPr/>
        <a:lstStyle/>
        <a:p>
          <a:r>
            <a:rPr lang="es-ES_tradnl" sz="800" dirty="0" smtClean="0"/>
            <a:t>Por semana</a:t>
          </a:r>
          <a:endParaRPr lang="es-ES_tradnl" sz="800" dirty="0"/>
        </a:p>
      </dgm:t>
    </dgm:pt>
    <dgm:pt modelId="{64B5923E-2D43-E148-A66F-AECE3E89993E}" type="parTrans" cxnId="{FD12E299-0591-2E41-BBB6-AB96C8B77C6D}">
      <dgm:prSet/>
      <dgm:spPr/>
      <dgm:t>
        <a:bodyPr/>
        <a:lstStyle/>
        <a:p>
          <a:endParaRPr lang="es-ES_tradnl" sz="800"/>
        </a:p>
      </dgm:t>
    </dgm:pt>
    <dgm:pt modelId="{616C0640-BD84-B74A-8C3C-3F0E09ACB4D6}" type="sibTrans" cxnId="{FD12E299-0591-2E41-BBB6-AB96C8B77C6D}">
      <dgm:prSet/>
      <dgm:spPr/>
      <dgm:t>
        <a:bodyPr/>
        <a:lstStyle/>
        <a:p>
          <a:endParaRPr lang="es-ES_tradnl" sz="800"/>
        </a:p>
      </dgm:t>
    </dgm:pt>
    <dgm:pt modelId="{18F5248A-53A1-424F-ACF9-703251ADCB05}">
      <dgm:prSet phldrT="[Texto]" custT="1"/>
      <dgm:spPr/>
      <dgm:t>
        <a:bodyPr/>
        <a:lstStyle/>
        <a:p>
          <a:r>
            <a:rPr lang="es-ES_tradnl" sz="800" dirty="0" smtClean="0"/>
            <a:t>Contestar a preguntas</a:t>
          </a:r>
          <a:endParaRPr lang="es-ES_tradnl" sz="800" dirty="0"/>
        </a:p>
      </dgm:t>
    </dgm:pt>
    <dgm:pt modelId="{D7DDA169-378C-1744-AE88-2423F41DAECF}" type="parTrans" cxnId="{C63AF5D5-3CF5-DA4A-A996-D0D70602F8E1}">
      <dgm:prSet/>
      <dgm:spPr/>
      <dgm:t>
        <a:bodyPr/>
        <a:lstStyle/>
        <a:p>
          <a:endParaRPr lang="es-ES_tradnl" sz="800"/>
        </a:p>
      </dgm:t>
    </dgm:pt>
    <dgm:pt modelId="{5B6A0BDE-C8A2-B741-8A2B-8F8F70AFDD0B}" type="sibTrans" cxnId="{C63AF5D5-3CF5-DA4A-A996-D0D70602F8E1}">
      <dgm:prSet/>
      <dgm:spPr/>
      <dgm:t>
        <a:bodyPr/>
        <a:lstStyle/>
        <a:p>
          <a:endParaRPr lang="es-ES_tradnl" sz="800"/>
        </a:p>
      </dgm:t>
    </dgm:pt>
    <dgm:pt modelId="{F0250F84-EA22-D541-AC14-51F2116D0A43}">
      <dgm:prSet phldrT="[Texto]" custT="1"/>
      <dgm:spPr/>
      <dgm:t>
        <a:bodyPr/>
        <a:lstStyle/>
        <a:p>
          <a:r>
            <a:rPr lang="es-ES_tradnl" sz="800" dirty="0" smtClean="0"/>
            <a:t>Agradecer comentarios</a:t>
          </a:r>
          <a:endParaRPr lang="es-ES_tradnl" sz="800" dirty="0"/>
        </a:p>
      </dgm:t>
    </dgm:pt>
    <dgm:pt modelId="{EC77FF58-781E-FD42-8084-2C88D4C79442}" type="parTrans" cxnId="{BCC924BC-94BB-FD44-9548-EC2659BA69F8}">
      <dgm:prSet/>
      <dgm:spPr/>
      <dgm:t>
        <a:bodyPr/>
        <a:lstStyle/>
        <a:p>
          <a:endParaRPr lang="es-ES_tradnl" sz="800"/>
        </a:p>
      </dgm:t>
    </dgm:pt>
    <dgm:pt modelId="{CF883B39-262B-0140-8E4B-4252E625A2AE}" type="sibTrans" cxnId="{BCC924BC-94BB-FD44-9548-EC2659BA69F8}">
      <dgm:prSet/>
      <dgm:spPr/>
      <dgm:t>
        <a:bodyPr/>
        <a:lstStyle/>
        <a:p>
          <a:endParaRPr lang="es-ES_tradnl" sz="800"/>
        </a:p>
      </dgm:t>
    </dgm:pt>
    <dgm:pt modelId="{2FD009DD-3CA9-644E-A63B-EA910F23FC1A}">
      <dgm:prSet phldrT="[Texto]" custT="1"/>
      <dgm:spPr/>
      <dgm:t>
        <a:bodyPr/>
        <a:lstStyle/>
        <a:p>
          <a:r>
            <a:rPr lang="es-ES_tradnl" sz="800" dirty="0" smtClean="0"/>
            <a:t>Comentarios</a:t>
          </a:r>
          <a:endParaRPr lang="es-ES_tradnl" sz="800" dirty="0"/>
        </a:p>
      </dgm:t>
    </dgm:pt>
    <dgm:pt modelId="{E991A9E3-03E3-D848-94C9-21E8B472BF2B}" type="parTrans" cxnId="{57CAD686-7994-7A49-93FF-1F5B6E4A40FA}">
      <dgm:prSet/>
      <dgm:spPr/>
      <dgm:t>
        <a:bodyPr/>
        <a:lstStyle/>
        <a:p>
          <a:endParaRPr lang="es-ES_tradnl" sz="800"/>
        </a:p>
      </dgm:t>
    </dgm:pt>
    <dgm:pt modelId="{BCB86709-53D6-8045-A563-B7F66C08B8C2}" type="sibTrans" cxnId="{57CAD686-7994-7A49-93FF-1F5B6E4A40FA}">
      <dgm:prSet/>
      <dgm:spPr/>
      <dgm:t>
        <a:bodyPr/>
        <a:lstStyle/>
        <a:p>
          <a:endParaRPr lang="es-ES_tradnl" sz="800"/>
        </a:p>
      </dgm:t>
    </dgm:pt>
    <dgm:pt modelId="{9845F3A8-E34E-8045-94F9-22F137668AA1}">
      <dgm:prSet phldrT="[Texto]" custT="1"/>
      <dgm:spPr/>
      <dgm:t>
        <a:bodyPr/>
        <a:lstStyle/>
        <a:p>
          <a:r>
            <a:rPr lang="es-ES_tradnl" sz="800" dirty="0" smtClean="0"/>
            <a:t>Publicaciones</a:t>
          </a:r>
          <a:endParaRPr lang="es-ES_tradnl" sz="800" dirty="0"/>
        </a:p>
      </dgm:t>
    </dgm:pt>
    <dgm:pt modelId="{7156A4C3-20A6-9346-865B-882DA124CE53}" type="parTrans" cxnId="{57401E9D-631F-D645-9E3F-AC0846D2B344}">
      <dgm:prSet/>
      <dgm:spPr/>
      <dgm:t>
        <a:bodyPr/>
        <a:lstStyle/>
        <a:p>
          <a:endParaRPr lang="es-ES_tradnl" sz="800"/>
        </a:p>
      </dgm:t>
    </dgm:pt>
    <dgm:pt modelId="{96E65295-6247-5645-926D-DEDBC1CB731E}" type="sibTrans" cxnId="{57401E9D-631F-D645-9E3F-AC0846D2B344}">
      <dgm:prSet/>
      <dgm:spPr/>
      <dgm:t>
        <a:bodyPr/>
        <a:lstStyle/>
        <a:p>
          <a:endParaRPr lang="es-ES_tradnl" sz="800"/>
        </a:p>
      </dgm:t>
    </dgm:pt>
    <dgm:pt modelId="{7EAB6B3F-F152-8747-9000-7DC5988BC2A9}">
      <dgm:prSet phldrT="[Texto]" custT="1"/>
      <dgm:spPr/>
      <dgm:t>
        <a:bodyPr/>
        <a:lstStyle/>
        <a:p>
          <a:r>
            <a:rPr lang="es-ES_tradnl" sz="800" dirty="0" err="1" smtClean="0"/>
            <a:t>Leads</a:t>
          </a:r>
          <a:endParaRPr lang="es-ES_tradnl" sz="800" dirty="0"/>
        </a:p>
      </dgm:t>
    </dgm:pt>
    <dgm:pt modelId="{19AB742B-56BD-6745-9E17-44C30A36D042}" type="parTrans" cxnId="{9FDA2B3B-DC1D-7E44-8257-8DE33FD0C7F8}">
      <dgm:prSet/>
      <dgm:spPr/>
      <dgm:t>
        <a:bodyPr/>
        <a:lstStyle/>
        <a:p>
          <a:endParaRPr lang="es-ES_tradnl" sz="800"/>
        </a:p>
      </dgm:t>
    </dgm:pt>
    <dgm:pt modelId="{1E68F4DE-991A-F342-BB10-23B5D9CA1A4D}" type="sibTrans" cxnId="{9FDA2B3B-DC1D-7E44-8257-8DE33FD0C7F8}">
      <dgm:prSet/>
      <dgm:spPr/>
      <dgm:t>
        <a:bodyPr/>
        <a:lstStyle/>
        <a:p>
          <a:endParaRPr lang="es-ES_tradnl" sz="800"/>
        </a:p>
      </dgm:t>
    </dgm:pt>
    <dgm:pt modelId="{3BF2F641-0911-B242-8A9A-4B6ADB164A59}">
      <dgm:prSet phldrT="[Texto]" custT="1"/>
      <dgm:spPr/>
      <dgm:t>
        <a:bodyPr/>
        <a:lstStyle/>
        <a:p>
          <a:r>
            <a:rPr lang="es-ES_tradnl" sz="800" dirty="0" smtClean="0"/>
            <a:t>Clientes</a:t>
          </a:r>
          <a:endParaRPr lang="es-ES_tradnl" sz="800" dirty="0"/>
        </a:p>
      </dgm:t>
    </dgm:pt>
    <dgm:pt modelId="{572FBBD1-68F0-294D-A6A3-CEC8DD5B8D5C}" type="parTrans" cxnId="{FEAE8122-E867-B04C-AD28-658579589515}">
      <dgm:prSet/>
      <dgm:spPr/>
      <dgm:t>
        <a:bodyPr/>
        <a:lstStyle/>
        <a:p>
          <a:endParaRPr lang="es-ES_tradnl" sz="800"/>
        </a:p>
      </dgm:t>
    </dgm:pt>
    <dgm:pt modelId="{F96B35C6-9DA6-A948-A7E9-D317FD83B22E}" type="sibTrans" cxnId="{FEAE8122-E867-B04C-AD28-658579589515}">
      <dgm:prSet/>
      <dgm:spPr/>
      <dgm:t>
        <a:bodyPr/>
        <a:lstStyle/>
        <a:p>
          <a:endParaRPr lang="es-ES_tradnl" sz="800"/>
        </a:p>
      </dgm:t>
    </dgm:pt>
    <dgm:pt modelId="{DF63F8B2-ACAF-B64E-B4D2-6DAEBEE85EB5}">
      <dgm:prSet phldrT="[Texto]" custT="1"/>
      <dgm:spPr/>
      <dgm:t>
        <a:bodyPr/>
        <a:lstStyle/>
        <a:p>
          <a:r>
            <a:rPr lang="es-ES_tradnl" sz="800" dirty="0" smtClean="0"/>
            <a:t>Edad</a:t>
          </a:r>
          <a:endParaRPr lang="es-ES_tradnl" sz="800" dirty="0"/>
        </a:p>
      </dgm:t>
    </dgm:pt>
    <dgm:pt modelId="{EA8F1C46-C5C5-364A-9570-87A108DFBD66}" type="parTrans" cxnId="{622B5867-63EE-EC45-BFC0-AD576ABBA1A8}">
      <dgm:prSet/>
      <dgm:spPr/>
      <dgm:t>
        <a:bodyPr/>
        <a:lstStyle/>
        <a:p>
          <a:endParaRPr lang="es-ES_tradnl" sz="800"/>
        </a:p>
      </dgm:t>
    </dgm:pt>
    <dgm:pt modelId="{B213E2CB-3EBD-8548-8390-03B24A48CB8E}" type="sibTrans" cxnId="{622B5867-63EE-EC45-BFC0-AD576ABBA1A8}">
      <dgm:prSet/>
      <dgm:spPr/>
      <dgm:t>
        <a:bodyPr/>
        <a:lstStyle/>
        <a:p>
          <a:endParaRPr lang="es-ES_tradnl" sz="800"/>
        </a:p>
      </dgm:t>
    </dgm:pt>
    <dgm:pt modelId="{B55096F2-2A8E-594B-8C88-C61748DECDDC}">
      <dgm:prSet phldrT="[Texto]" custT="1"/>
      <dgm:spPr/>
      <dgm:t>
        <a:bodyPr/>
        <a:lstStyle/>
        <a:p>
          <a:r>
            <a:rPr lang="es-ES_tradnl" sz="800" dirty="0" smtClean="0"/>
            <a:t>Sexo</a:t>
          </a:r>
          <a:endParaRPr lang="es-ES_tradnl" sz="800" dirty="0"/>
        </a:p>
      </dgm:t>
    </dgm:pt>
    <dgm:pt modelId="{36BADF4F-5455-CE40-8C06-DC0669DC4F0A}" type="parTrans" cxnId="{49535EF9-E797-BC47-8DEF-450DF5E95BF1}">
      <dgm:prSet/>
      <dgm:spPr/>
      <dgm:t>
        <a:bodyPr/>
        <a:lstStyle/>
        <a:p>
          <a:endParaRPr lang="es-ES_tradnl" sz="800"/>
        </a:p>
      </dgm:t>
    </dgm:pt>
    <dgm:pt modelId="{82298538-A0BC-1A45-B40D-2C1CE6FAB08A}" type="sibTrans" cxnId="{49535EF9-E797-BC47-8DEF-450DF5E95BF1}">
      <dgm:prSet/>
      <dgm:spPr/>
      <dgm:t>
        <a:bodyPr/>
        <a:lstStyle/>
        <a:p>
          <a:endParaRPr lang="es-ES_tradnl" sz="800"/>
        </a:p>
      </dgm:t>
    </dgm:pt>
    <dgm:pt modelId="{B927F933-BE39-7343-82B4-DD00A4C0F517}">
      <dgm:prSet phldrT="[Texto]" custT="1"/>
      <dgm:spPr/>
      <dgm:t>
        <a:bodyPr/>
        <a:lstStyle/>
        <a:p>
          <a:r>
            <a:rPr lang="es-ES_tradnl" sz="800" dirty="0" smtClean="0"/>
            <a:t>Localización</a:t>
          </a:r>
          <a:endParaRPr lang="es-ES_tradnl" sz="800" dirty="0"/>
        </a:p>
      </dgm:t>
    </dgm:pt>
    <dgm:pt modelId="{3C32B726-4140-C845-9BA7-B5B6162596B9}" type="parTrans" cxnId="{FF4C70DD-A537-0041-BBAC-F540F5729015}">
      <dgm:prSet/>
      <dgm:spPr/>
      <dgm:t>
        <a:bodyPr/>
        <a:lstStyle/>
        <a:p>
          <a:endParaRPr lang="es-ES_tradnl" sz="800"/>
        </a:p>
      </dgm:t>
    </dgm:pt>
    <dgm:pt modelId="{8B19A44E-3823-2D45-9845-6B0D5D66EE66}" type="sibTrans" cxnId="{FF4C70DD-A537-0041-BBAC-F540F5729015}">
      <dgm:prSet/>
      <dgm:spPr/>
      <dgm:t>
        <a:bodyPr/>
        <a:lstStyle/>
        <a:p>
          <a:endParaRPr lang="es-ES_tradnl" sz="800"/>
        </a:p>
      </dgm:t>
    </dgm:pt>
    <dgm:pt modelId="{7242C446-453E-4141-B6B7-E71D13FCC724}">
      <dgm:prSet phldrT="[Texto]" custT="1"/>
      <dgm:spPr/>
      <dgm:t>
        <a:bodyPr/>
        <a:lstStyle/>
        <a:p>
          <a:r>
            <a:rPr lang="es-ES_tradnl" sz="800" dirty="0" smtClean="0"/>
            <a:t>Nivel adquisitivo</a:t>
          </a:r>
          <a:endParaRPr lang="es-ES_tradnl" sz="800" dirty="0"/>
        </a:p>
      </dgm:t>
    </dgm:pt>
    <dgm:pt modelId="{9CB8FAE7-70F0-6E45-B488-91823B50C2D8}" type="parTrans" cxnId="{87EC36C1-C30C-F441-A2C2-14672C867E30}">
      <dgm:prSet/>
      <dgm:spPr/>
      <dgm:t>
        <a:bodyPr/>
        <a:lstStyle/>
        <a:p>
          <a:endParaRPr lang="es-ES_tradnl" sz="800"/>
        </a:p>
      </dgm:t>
    </dgm:pt>
    <dgm:pt modelId="{27AF5EA3-B128-C149-85A6-7CF9446C088E}" type="sibTrans" cxnId="{87EC36C1-C30C-F441-A2C2-14672C867E30}">
      <dgm:prSet/>
      <dgm:spPr/>
      <dgm:t>
        <a:bodyPr/>
        <a:lstStyle/>
        <a:p>
          <a:endParaRPr lang="es-ES_tradnl" sz="800"/>
        </a:p>
      </dgm:t>
    </dgm:pt>
    <dgm:pt modelId="{54F80473-99BD-B74C-BA4C-64D435517046}">
      <dgm:prSet phldrT="[Texto]" custT="1"/>
      <dgm:spPr/>
      <dgm:t>
        <a:bodyPr/>
        <a:lstStyle/>
        <a:p>
          <a:r>
            <a:rPr lang="es-ES_tradnl" sz="800" dirty="0" smtClean="0"/>
            <a:t>Marca</a:t>
          </a:r>
          <a:endParaRPr lang="es-ES_tradnl" sz="800" dirty="0"/>
        </a:p>
      </dgm:t>
    </dgm:pt>
    <dgm:pt modelId="{2404367C-FAC0-A946-A10E-11922AC78990}" type="parTrans" cxnId="{AD5E3381-25FE-D942-BEBA-6E9D2DBA2937}">
      <dgm:prSet/>
      <dgm:spPr/>
      <dgm:t>
        <a:bodyPr/>
        <a:lstStyle/>
        <a:p>
          <a:endParaRPr lang="es-ES_tradnl" sz="800"/>
        </a:p>
      </dgm:t>
    </dgm:pt>
    <dgm:pt modelId="{4E21E153-F7B0-1A4D-8940-0DC40829779E}" type="sibTrans" cxnId="{AD5E3381-25FE-D942-BEBA-6E9D2DBA2937}">
      <dgm:prSet/>
      <dgm:spPr/>
      <dgm:t>
        <a:bodyPr/>
        <a:lstStyle/>
        <a:p>
          <a:endParaRPr lang="es-ES_tradnl" sz="800"/>
        </a:p>
      </dgm:t>
    </dgm:pt>
    <dgm:pt modelId="{606C1B5A-E87E-BA42-A759-A807763A36BE}">
      <dgm:prSet phldrT="[Texto]" custT="1"/>
      <dgm:spPr/>
      <dgm:t>
        <a:bodyPr/>
        <a:lstStyle/>
        <a:p>
          <a:r>
            <a:rPr lang="es-ES_tradnl" sz="800" dirty="0" smtClean="0"/>
            <a:t>Local</a:t>
          </a:r>
          <a:endParaRPr lang="es-ES_tradnl" sz="800" dirty="0"/>
        </a:p>
      </dgm:t>
    </dgm:pt>
    <dgm:pt modelId="{1E14A250-6EE5-1643-9C1F-A523EDE9B340}" type="parTrans" cxnId="{7735B4C3-DB1E-B748-B41C-517C9568D89A}">
      <dgm:prSet/>
      <dgm:spPr/>
      <dgm:t>
        <a:bodyPr/>
        <a:lstStyle/>
        <a:p>
          <a:endParaRPr lang="es-ES_tradnl" sz="800"/>
        </a:p>
      </dgm:t>
    </dgm:pt>
    <dgm:pt modelId="{3F5D608D-037F-A64E-A464-01ED2F3BB639}" type="sibTrans" cxnId="{7735B4C3-DB1E-B748-B41C-517C9568D89A}">
      <dgm:prSet/>
      <dgm:spPr/>
      <dgm:t>
        <a:bodyPr/>
        <a:lstStyle/>
        <a:p>
          <a:endParaRPr lang="es-ES_tradnl" sz="800"/>
        </a:p>
      </dgm:t>
    </dgm:pt>
    <dgm:pt modelId="{0F75DC09-6DC0-F842-AE95-C39FFDEC8825}">
      <dgm:prSet phldrT="[Texto]" custT="1"/>
      <dgm:spPr/>
      <dgm:t>
        <a:bodyPr/>
        <a:lstStyle/>
        <a:p>
          <a:r>
            <a:rPr lang="es-ES_tradnl" sz="800" dirty="0" smtClean="0"/>
            <a:t>Producto</a:t>
          </a:r>
          <a:endParaRPr lang="es-ES_tradnl" sz="800" dirty="0"/>
        </a:p>
      </dgm:t>
    </dgm:pt>
    <dgm:pt modelId="{EF2323AE-322A-6344-8B9D-F324677F4DEA}" type="parTrans" cxnId="{9F6BC813-C101-5F43-A510-DFE5D418C83A}">
      <dgm:prSet/>
      <dgm:spPr/>
      <dgm:t>
        <a:bodyPr/>
        <a:lstStyle/>
        <a:p>
          <a:endParaRPr lang="es-ES_tradnl" sz="800"/>
        </a:p>
      </dgm:t>
    </dgm:pt>
    <dgm:pt modelId="{15A108B3-6262-8543-915E-B0DDE41530DB}" type="sibTrans" cxnId="{9F6BC813-C101-5F43-A510-DFE5D418C83A}">
      <dgm:prSet/>
      <dgm:spPr/>
      <dgm:t>
        <a:bodyPr/>
        <a:lstStyle/>
        <a:p>
          <a:endParaRPr lang="es-ES_tradnl" sz="800"/>
        </a:p>
      </dgm:t>
    </dgm:pt>
    <dgm:pt modelId="{E836AE71-D31F-2948-AC70-437A8B27F7E5}">
      <dgm:prSet phldrT="[Texto]" custT="1"/>
      <dgm:spPr/>
      <dgm:t>
        <a:bodyPr/>
        <a:lstStyle/>
        <a:p>
          <a:r>
            <a:rPr lang="es-ES_tradnl" sz="800" dirty="0" smtClean="0"/>
            <a:t>Características</a:t>
          </a:r>
          <a:endParaRPr lang="es-ES_tradnl" sz="800" dirty="0"/>
        </a:p>
      </dgm:t>
    </dgm:pt>
    <dgm:pt modelId="{99F60FBA-BD50-0441-9FBE-6423BF2D5A01}" type="parTrans" cxnId="{E626B7EA-DC3A-7948-994A-7152EB0E8BDE}">
      <dgm:prSet/>
      <dgm:spPr/>
      <dgm:t>
        <a:bodyPr/>
        <a:lstStyle/>
        <a:p>
          <a:endParaRPr lang="es-ES_tradnl" sz="800"/>
        </a:p>
      </dgm:t>
    </dgm:pt>
    <dgm:pt modelId="{BF273A7B-366C-154E-ADF1-F73BA601FCA1}" type="sibTrans" cxnId="{E626B7EA-DC3A-7948-994A-7152EB0E8BDE}">
      <dgm:prSet/>
      <dgm:spPr/>
      <dgm:t>
        <a:bodyPr/>
        <a:lstStyle/>
        <a:p>
          <a:endParaRPr lang="es-ES_tradnl" sz="800"/>
        </a:p>
      </dgm:t>
    </dgm:pt>
    <dgm:pt modelId="{35E18742-D635-DA4F-9AA3-F9C819F932FA}">
      <dgm:prSet phldrT="[Texto]" custT="1"/>
      <dgm:spPr/>
      <dgm:t>
        <a:bodyPr/>
        <a:lstStyle/>
        <a:p>
          <a:r>
            <a:rPr lang="es-ES_tradnl" sz="800" dirty="0" smtClean="0"/>
            <a:t>Palabras clave</a:t>
          </a:r>
          <a:endParaRPr lang="es-ES_tradnl" sz="800" dirty="0"/>
        </a:p>
      </dgm:t>
    </dgm:pt>
    <dgm:pt modelId="{8C1CBBF5-BF4C-0348-A1A8-86531DB72E34}" type="parTrans" cxnId="{27A35BF2-73EB-E14B-8A13-71D0064CED05}">
      <dgm:prSet/>
      <dgm:spPr/>
      <dgm:t>
        <a:bodyPr/>
        <a:lstStyle/>
        <a:p>
          <a:endParaRPr lang="es-ES_tradnl" sz="800"/>
        </a:p>
      </dgm:t>
    </dgm:pt>
    <dgm:pt modelId="{758C3522-BBA3-C64F-8BC5-B4243EF63FDC}" type="sibTrans" cxnId="{27A35BF2-73EB-E14B-8A13-71D0064CED05}">
      <dgm:prSet/>
      <dgm:spPr/>
      <dgm:t>
        <a:bodyPr/>
        <a:lstStyle/>
        <a:p>
          <a:endParaRPr lang="es-ES_tradnl" sz="800"/>
        </a:p>
      </dgm:t>
    </dgm:pt>
    <dgm:pt modelId="{CE38AF79-0921-854E-A7C7-C949CBE59000}">
      <dgm:prSet phldrT="[Texto]" custT="1"/>
      <dgm:spPr/>
      <dgm:t>
        <a:bodyPr/>
        <a:lstStyle/>
        <a:p>
          <a:r>
            <a:rPr lang="es-ES_tradnl" sz="800" dirty="0" smtClean="0"/>
            <a:t>Características</a:t>
          </a:r>
          <a:endParaRPr lang="es-ES_tradnl" sz="800" dirty="0"/>
        </a:p>
      </dgm:t>
    </dgm:pt>
    <dgm:pt modelId="{DC84BFE7-7A40-3E40-83F7-CD84ACF3522B}" type="parTrans" cxnId="{22C3A403-31B4-8443-8D9B-2B5655CED108}">
      <dgm:prSet/>
      <dgm:spPr/>
      <dgm:t>
        <a:bodyPr/>
        <a:lstStyle/>
        <a:p>
          <a:endParaRPr lang="es-ES_tradnl" sz="800"/>
        </a:p>
      </dgm:t>
    </dgm:pt>
    <dgm:pt modelId="{79706899-5F89-0942-8697-0D9AA8EB7EFA}" type="sibTrans" cxnId="{22C3A403-31B4-8443-8D9B-2B5655CED108}">
      <dgm:prSet/>
      <dgm:spPr/>
      <dgm:t>
        <a:bodyPr/>
        <a:lstStyle/>
        <a:p>
          <a:endParaRPr lang="es-ES_tradnl" sz="800"/>
        </a:p>
      </dgm:t>
    </dgm:pt>
    <dgm:pt modelId="{CD8AF047-C119-8046-9AAD-2C768944652C}">
      <dgm:prSet phldrT="[Texto]" custT="1"/>
      <dgm:spPr/>
      <dgm:t>
        <a:bodyPr/>
        <a:lstStyle/>
        <a:p>
          <a:r>
            <a:rPr lang="es-ES_tradnl" sz="800" dirty="0" smtClean="0"/>
            <a:t>Tipo</a:t>
          </a:r>
          <a:endParaRPr lang="es-ES_tradnl" sz="800" dirty="0"/>
        </a:p>
      </dgm:t>
    </dgm:pt>
    <dgm:pt modelId="{C1961965-3655-EE43-BDE4-CB501491D667}" type="parTrans" cxnId="{9AC294CB-7A31-A943-BD4D-D6C2FF985585}">
      <dgm:prSet/>
      <dgm:spPr/>
      <dgm:t>
        <a:bodyPr/>
        <a:lstStyle/>
        <a:p>
          <a:endParaRPr lang="es-ES_tradnl" sz="800"/>
        </a:p>
      </dgm:t>
    </dgm:pt>
    <dgm:pt modelId="{599D44BA-C40B-7543-909A-F7FB501A87DA}" type="sibTrans" cxnId="{9AC294CB-7A31-A943-BD4D-D6C2FF985585}">
      <dgm:prSet/>
      <dgm:spPr/>
      <dgm:t>
        <a:bodyPr/>
        <a:lstStyle/>
        <a:p>
          <a:endParaRPr lang="es-ES_tradnl" sz="800"/>
        </a:p>
      </dgm:t>
    </dgm:pt>
    <dgm:pt modelId="{0A6D1766-B1CC-DD4D-B2DE-A66B784621BE}">
      <dgm:prSet phldrT="[Texto]" custT="1"/>
      <dgm:spPr/>
      <dgm:t>
        <a:bodyPr/>
        <a:lstStyle/>
        <a:p>
          <a:r>
            <a:rPr lang="es-ES_tradnl" sz="800" dirty="0" smtClean="0"/>
            <a:t>Contenido</a:t>
          </a:r>
          <a:endParaRPr lang="es-ES_tradnl" sz="800" dirty="0"/>
        </a:p>
      </dgm:t>
    </dgm:pt>
    <dgm:pt modelId="{ED45E613-6D1F-BF4A-B4BA-B0E61BACB247}" type="parTrans" cxnId="{5D76D199-FDCC-5349-A62D-A15EA4E1212D}">
      <dgm:prSet/>
      <dgm:spPr/>
      <dgm:t>
        <a:bodyPr/>
        <a:lstStyle/>
        <a:p>
          <a:endParaRPr lang="es-ES_tradnl" sz="800"/>
        </a:p>
      </dgm:t>
    </dgm:pt>
    <dgm:pt modelId="{86A9A64B-F774-6940-8249-9919DE775B37}" type="sibTrans" cxnId="{5D76D199-FDCC-5349-A62D-A15EA4E1212D}">
      <dgm:prSet/>
      <dgm:spPr/>
      <dgm:t>
        <a:bodyPr/>
        <a:lstStyle/>
        <a:p>
          <a:endParaRPr lang="es-ES_tradnl" sz="800"/>
        </a:p>
      </dgm:t>
    </dgm:pt>
    <dgm:pt modelId="{0D4BA882-5EA1-3E40-B509-AEA543C7C346}">
      <dgm:prSet phldrT="[Texto]" custT="1"/>
      <dgm:spPr/>
      <dgm:t>
        <a:bodyPr/>
        <a:lstStyle/>
        <a:p>
          <a:r>
            <a:rPr lang="es-ES_tradnl" sz="800" dirty="0" smtClean="0"/>
            <a:t>Análisis SEO</a:t>
          </a:r>
          <a:endParaRPr lang="es-ES_tradnl" sz="800" dirty="0"/>
        </a:p>
      </dgm:t>
    </dgm:pt>
    <dgm:pt modelId="{12F29ABB-1DFF-124B-85CD-B3623F58D629}" type="parTrans" cxnId="{761861BC-05FF-1C44-8FCA-47D3DCE50C33}">
      <dgm:prSet/>
      <dgm:spPr/>
      <dgm:t>
        <a:bodyPr/>
        <a:lstStyle/>
        <a:p>
          <a:endParaRPr lang="es-ES_tradnl" sz="800"/>
        </a:p>
      </dgm:t>
    </dgm:pt>
    <dgm:pt modelId="{DD5467A0-37CC-1649-AE7E-298CD15D3B8B}" type="sibTrans" cxnId="{761861BC-05FF-1C44-8FCA-47D3DCE50C33}">
      <dgm:prSet/>
      <dgm:spPr/>
      <dgm:t>
        <a:bodyPr/>
        <a:lstStyle/>
        <a:p>
          <a:endParaRPr lang="es-ES_tradnl" sz="800"/>
        </a:p>
      </dgm:t>
    </dgm:pt>
    <dgm:pt modelId="{E3B3201D-A2E6-B342-A377-10EA1CA6ACA7}">
      <dgm:prSet phldrT="[Texto]" custT="1"/>
      <dgm:spPr/>
      <dgm:t>
        <a:bodyPr/>
        <a:lstStyle/>
        <a:p>
          <a:r>
            <a:rPr lang="es-ES_tradnl" sz="800" dirty="0" smtClean="0"/>
            <a:t>Perfil</a:t>
          </a:r>
          <a:endParaRPr lang="es-ES_tradnl" sz="800" dirty="0"/>
        </a:p>
      </dgm:t>
    </dgm:pt>
    <dgm:pt modelId="{86422882-E4D1-FB45-BB4D-3F001F1392F2}" type="parTrans" cxnId="{9F185DB8-8690-B848-B835-07D337E0B894}">
      <dgm:prSet/>
      <dgm:spPr/>
      <dgm:t>
        <a:bodyPr/>
        <a:lstStyle/>
        <a:p>
          <a:endParaRPr lang="es-ES_tradnl" sz="800"/>
        </a:p>
      </dgm:t>
    </dgm:pt>
    <dgm:pt modelId="{4D04B683-367F-DF44-96D1-579A92054689}" type="sibTrans" cxnId="{9F185DB8-8690-B848-B835-07D337E0B894}">
      <dgm:prSet/>
      <dgm:spPr/>
      <dgm:t>
        <a:bodyPr/>
        <a:lstStyle/>
        <a:p>
          <a:endParaRPr lang="es-ES_tradnl" sz="800"/>
        </a:p>
      </dgm:t>
    </dgm:pt>
    <dgm:pt modelId="{F1D18FD1-9131-8D42-B17F-B4697F0DE8BB}">
      <dgm:prSet phldrT="[Texto]" custT="1"/>
      <dgm:spPr/>
      <dgm:t>
        <a:bodyPr/>
        <a:lstStyle/>
        <a:p>
          <a:r>
            <a:rPr lang="es-ES_tradnl" sz="800" dirty="0" smtClean="0"/>
            <a:t>Activas</a:t>
          </a:r>
          <a:endParaRPr lang="es-ES_tradnl" sz="800" dirty="0"/>
        </a:p>
      </dgm:t>
    </dgm:pt>
    <dgm:pt modelId="{90DBCF9B-E6A5-CD4B-AB0E-B77E844C6496}" type="parTrans" cxnId="{1F824CFA-632A-9147-9C0F-9B05298505D6}">
      <dgm:prSet/>
      <dgm:spPr/>
      <dgm:t>
        <a:bodyPr/>
        <a:lstStyle/>
        <a:p>
          <a:endParaRPr lang="es-ES_tradnl" sz="800"/>
        </a:p>
      </dgm:t>
    </dgm:pt>
    <dgm:pt modelId="{8FC85971-D093-2B48-AC03-A11B41D494FE}" type="sibTrans" cxnId="{1F824CFA-632A-9147-9C0F-9B05298505D6}">
      <dgm:prSet/>
      <dgm:spPr/>
      <dgm:t>
        <a:bodyPr/>
        <a:lstStyle/>
        <a:p>
          <a:endParaRPr lang="es-ES_tradnl" sz="800"/>
        </a:p>
      </dgm:t>
    </dgm:pt>
    <dgm:pt modelId="{41F305EB-7FAE-B345-8726-5CD6361CA499}">
      <dgm:prSet phldrT="[Texto]" custT="1"/>
      <dgm:spPr/>
      <dgm:t>
        <a:bodyPr/>
        <a:lstStyle/>
        <a:p>
          <a:r>
            <a:rPr lang="es-ES_tradnl" sz="800" dirty="0" smtClean="0"/>
            <a:t>Éxito</a:t>
          </a:r>
          <a:endParaRPr lang="es-ES_tradnl" sz="800" dirty="0"/>
        </a:p>
      </dgm:t>
    </dgm:pt>
    <dgm:pt modelId="{2B961BC3-580B-4044-9FFB-7C53A07A7728}" type="parTrans" cxnId="{8836414F-8BB8-CC4A-BFAD-1D87FC90CA6B}">
      <dgm:prSet/>
      <dgm:spPr/>
      <dgm:t>
        <a:bodyPr/>
        <a:lstStyle/>
        <a:p>
          <a:endParaRPr lang="es-ES_tradnl" sz="800"/>
        </a:p>
      </dgm:t>
    </dgm:pt>
    <dgm:pt modelId="{E43D2A1C-41F8-5143-B3A1-DB2DAD7DB972}" type="sibTrans" cxnId="{8836414F-8BB8-CC4A-BFAD-1D87FC90CA6B}">
      <dgm:prSet/>
      <dgm:spPr/>
      <dgm:t>
        <a:bodyPr/>
        <a:lstStyle/>
        <a:p>
          <a:endParaRPr lang="es-ES_tradnl" sz="800"/>
        </a:p>
      </dgm:t>
    </dgm:pt>
    <dgm:pt modelId="{123FBC24-4711-8842-916B-1084B541DAA1}">
      <dgm:prSet phldrT="[Texto]" custT="1"/>
      <dgm:spPr/>
      <dgm:t>
        <a:bodyPr/>
        <a:lstStyle/>
        <a:p>
          <a:r>
            <a:rPr lang="es-ES_tradnl" sz="800" dirty="0" smtClean="0"/>
            <a:t>Publicaciones</a:t>
          </a:r>
          <a:endParaRPr lang="es-ES_tradnl" sz="800" dirty="0"/>
        </a:p>
      </dgm:t>
    </dgm:pt>
    <dgm:pt modelId="{7DDAF431-2D2C-D94F-AE5B-5431788DC740}" type="parTrans" cxnId="{501A3508-5FBF-5345-B0E9-B80E3EA51CCA}">
      <dgm:prSet/>
      <dgm:spPr/>
      <dgm:t>
        <a:bodyPr/>
        <a:lstStyle/>
        <a:p>
          <a:endParaRPr lang="es-ES_tradnl" sz="800"/>
        </a:p>
      </dgm:t>
    </dgm:pt>
    <dgm:pt modelId="{E3A1AD8D-9429-8548-8FDB-A32F3C49A4F8}" type="sibTrans" cxnId="{501A3508-5FBF-5345-B0E9-B80E3EA51CCA}">
      <dgm:prSet/>
      <dgm:spPr/>
      <dgm:t>
        <a:bodyPr/>
        <a:lstStyle/>
        <a:p>
          <a:endParaRPr lang="es-ES_tradnl" sz="800"/>
        </a:p>
      </dgm:t>
    </dgm:pt>
    <dgm:pt modelId="{AFE242EA-AFAA-3249-AF84-8B616750D969}">
      <dgm:prSet phldrT="[Texto]" custT="1"/>
      <dgm:spPr/>
      <dgm:t>
        <a:bodyPr/>
        <a:lstStyle/>
        <a:p>
          <a:r>
            <a:rPr lang="es-ES_tradnl" sz="800" dirty="0" smtClean="0"/>
            <a:t>Comentarios</a:t>
          </a:r>
          <a:endParaRPr lang="es-ES_tradnl" sz="800" dirty="0"/>
        </a:p>
      </dgm:t>
    </dgm:pt>
    <dgm:pt modelId="{E850F6B1-A1AE-2442-9C5F-91D688E62585}" type="parTrans" cxnId="{3667FE0A-9B51-FA43-A2EF-1F640D44C1E0}">
      <dgm:prSet/>
      <dgm:spPr/>
      <dgm:t>
        <a:bodyPr/>
        <a:lstStyle/>
        <a:p>
          <a:endParaRPr lang="es-ES_tradnl" sz="800"/>
        </a:p>
      </dgm:t>
    </dgm:pt>
    <dgm:pt modelId="{03DF9662-5DDA-374B-833F-FC2DF6431404}" type="sibTrans" cxnId="{3667FE0A-9B51-FA43-A2EF-1F640D44C1E0}">
      <dgm:prSet/>
      <dgm:spPr/>
      <dgm:t>
        <a:bodyPr/>
        <a:lstStyle/>
        <a:p>
          <a:endParaRPr lang="es-ES_tradnl" sz="800"/>
        </a:p>
      </dgm:t>
    </dgm:pt>
    <dgm:pt modelId="{FD0F8DAC-AE60-384B-BC6E-7ED97EC6D5B0}">
      <dgm:prSet phldrT="[Texto]" custT="1"/>
      <dgm:spPr/>
      <dgm:t>
        <a:bodyPr/>
        <a:lstStyle/>
        <a:p>
          <a:r>
            <a:rPr lang="es-ES_tradnl" sz="800" dirty="0" smtClean="0"/>
            <a:t>Concursos</a:t>
          </a:r>
          <a:endParaRPr lang="es-ES_tradnl" sz="800" dirty="0"/>
        </a:p>
      </dgm:t>
    </dgm:pt>
    <dgm:pt modelId="{E978E985-148A-C748-8A40-BC97B971A8F6}" type="parTrans" cxnId="{A1284ABB-B245-EC4B-8CE0-627EB7C2518E}">
      <dgm:prSet/>
      <dgm:spPr/>
      <dgm:t>
        <a:bodyPr/>
        <a:lstStyle/>
        <a:p>
          <a:endParaRPr lang="es-ES_tradnl" sz="800"/>
        </a:p>
      </dgm:t>
    </dgm:pt>
    <dgm:pt modelId="{6CD50289-E851-694B-A1D3-3E1D085CBE55}" type="sibTrans" cxnId="{A1284ABB-B245-EC4B-8CE0-627EB7C2518E}">
      <dgm:prSet/>
      <dgm:spPr/>
      <dgm:t>
        <a:bodyPr/>
        <a:lstStyle/>
        <a:p>
          <a:endParaRPr lang="es-ES_tradnl" sz="800"/>
        </a:p>
      </dgm:t>
    </dgm:pt>
    <dgm:pt modelId="{CC1F3106-733D-D447-8B03-BFB56FCEACC3}">
      <dgm:prSet phldrT="[Texto]" custT="1"/>
      <dgm:spPr/>
      <dgm:t>
        <a:bodyPr/>
        <a:lstStyle/>
        <a:p>
          <a:r>
            <a:rPr lang="es-ES_tradnl" sz="800" dirty="0" smtClean="0"/>
            <a:t>Promociones</a:t>
          </a:r>
          <a:endParaRPr lang="es-ES_tradnl" sz="800" dirty="0"/>
        </a:p>
      </dgm:t>
    </dgm:pt>
    <dgm:pt modelId="{AF3DB000-6EDC-E743-AE85-A650384C83A4}" type="parTrans" cxnId="{A42AE043-0369-3940-A8F7-50DE346D8F3A}">
      <dgm:prSet/>
      <dgm:spPr/>
      <dgm:t>
        <a:bodyPr/>
        <a:lstStyle/>
        <a:p>
          <a:endParaRPr lang="es-ES_tradnl" sz="800"/>
        </a:p>
      </dgm:t>
    </dgm:pt>
    <dgm:pt modelId="{EF96DB14-2D3F-4246-82E5-C89FDC2BFC7D}" type="sibTrans" cxnId="{A42AE043-0369-3940-A8F7-50DE346D8F3A}">
      <dgm:prSet/>
      <dgm:spPr/>
      <dgm:t>
        <a:bodyPr/>
        <a:lstStyle/>
        <a:p>
          <a:endParaRPr lang="es-ES_tradnl" sz="800"/>
        </a:p>
      </dgm:t>
    </dgm:pt>
    <dgm:pt modelId="{4260C7B3-5BFE-BE47-86B6-C23BCFE1D8D1}">
      <dgm:prSet phldrT="[Texto]" custT="1"/>
      <dgm:spPr/>
      <dgm:t>
        <a:bodyPr/>
        <a:lstStyle/>
        <a:p>
          <a:r>
            <a:rPr lang="es-ES_tradnl" sz="800" dirty="0" smtClean="0"/>
            <a:t>Fotos/Videos</a:t>
          </a:r>
          <a:endParaRPr lang="es-ES_tradnl" sz="800" dirty="0"/>
        </a:p>
      </dgm:t>
    </dgm:pt>
    <dgm:pt modelId="{DB48D9AD-C2FD-C643-86F2-8B607C8DA7F7}" type="parTrans" cxnId="{68997A14-A802-8342-9467-7FDE0448A80E}">
      <dgm:prSet/>
      <dgm:spPr/>
      <dgm:t>
        <a:bodyPr/>
        <a:lstStyle/>
        <a:p>
          <a:endParaRPr lang="es-ES_tradnl" sz="800"/>
        </a:p>
      </dgm:t>
    </dgm:pt>
    <dgm:pt modelId="{FF9AB2E5-3133-7E4C-A738-962C85491E4E}" type="sibTrans" cxnId="{68997A14-A802-8342-9467-7FDE0448A80E}">
      <dgm:prSet/>
      <dgm:spPr/>
      <dgm:t>
        <a:bodyPr/>
        <a:lstStyle/>
        <a:p>
          <a:endParaRPr lang="es-ES_tradnl" sz="800"/>
        </a:p>
      </dgm:t>
    </dgm:pt>
    <dgm:pt modelId="{6C99C9D7-7033-884C-B753-A609D298A7E4}">
      <dgm:prSet phldrT="[Texto]" custT="1"/>
      <dgm:spPr/>
      <dgm:t>
        <a:bodyPr/>
        <a:lstStyle/>
        <a:p>
          <a:r>
            <a:rPr lang="es-ES_tradnl" sz="800" dirty="0" smtClean="0"/>
            <a:t>Seguidores</a:t>
          </a:r>
          <a:endParaRPr lang="es-ES_tradnl" sz="800" dirty="0"/>
        </a:p>
      </dgm:t>
    </dgm:pt>
    <dgm:pt modelId="{F9550E55-848E-4E4D-BC41-4D2D2483287E}" type="parTrans" cxnId="{0AF095AD-C752-CE4C-904A-1C9135D158A5}">
      <dgm:prSet/>
      <dgm:spPr/>
      <dgm:t>
        <a:bodyPr/>
        <a:lstStyle/>
        <a:p>
          <a:endParaRPr lang="es-ES_tradnl" sz="800"/>
        </a:p>
      </dgm:t>
    </dgm:pt>
    <dgm:pt modelId="{FBF67143-0AFC-3244-B89E-1495F0027728}" type="sibTrans" cxnId="{0AF095AD-C752-CE4C-904A-1C9135D158A5}">
      <dgm:prSet/>
      <dgm:spPr/>
      <dgm:t>
        <a:bodyPr/>
        <a:lstStyle/>
        <a:p>
          <a:endParaRPr lang="es-ES_tradnl" sz="800"/>
        </a:p>
      </dgm:t>
    </dgm:pt>
    <dgm:pt modelId="{D157A3F4-C732-7945-B308-DD67C2417DB8}">
      <dgm:prSet phldrT="[Texto]" custT="1"/>
      <dgm:spPr/>
      <dgm:t>
        <a:bodyPr/>
        <a:lstStyle/>
        <a:p>
          <a:r>
            <a:rPr lang="es-ES_tradnl" sz="800" dirty="0" smtClean="0"/>
            <a:t>Comentarios</a:t>
          </a:r>
          <a:endParaRPr lang="es-ES_tradnl" sz="800" dirty="0"/>
        </a:p>
      </dgm:t>
    </dgm:pt>
    <dgm:pt modelId="{95DEE513-158A-E844-A184-BF3D98DFB17E}" type="parTrans" cxnId="{C6B9E0DD-A26A-944A-B426-BEAFF8F82D8D}">
      <dgm:prSet/>
      <dgm:spPr/>
      <dgm:t>
        <a:bodyPr/>
        <a:lstStyle/>
        <a:p>
          <a:endParaRPr lang="es-ES_tradnl" sz="800"/>
        </a:p>
      </dgm:t>
    </dgm:pt>
    <dgm:pt modelId="{A5C16800-5574-5C4B-8462-445D117A4EEE}" type="sibTrans" cxnId="{C6B9E0DD-A26A-944A-B426-BEAFF8F82D8D}">
      <dgm:prSet/>
      <dgm:spPr/>
      <dgm:t>
        <a:bodyPr/>
        <a:lstStyle/>
        <a:p>
          <a:endParaRPr lang="es-ES_tradnl" sz="800"/>
        </a:p>
      </dgm:t>
    </dgm:pt>
    <dgm:pt modelId="{1586A191-AD28-884F-A83F-537BC4AE90EE}">
      <dgm:prSet phldrT="[Texto]" custT="1"/>
      <dgm:spPr/>
      <dgm:t>
        <a:bodyPr/>
        <a:lstStyle/>
        <a:p>
          <a:r>
            <a:rPr lang="es-ES_tradnl" sz="800" dirty="0" smtClean="0"/>
            <a:t>Noticias</a:t>
          </a:r>
          <a:endParaRPr lang="es-ES_tradnl" sz="800" dirty="0"/>
        </a:p>
      </dgm:t>
    </dgm:pt>
    <dgm:pt modelId="{A8A7AB5D-9827-B648-8E13-5F643DF5DCB1}" type="parTrans" cxnId="{EBD691BF-D085-594B-B16F-96979DEC579C}">
      <dgm:prSet/>
      <dgm:spPr/>
      <dgm:t>
        <a:bodyPr/>
        <a:lstStyle/>
        <a:p>
          <a:endParaRPr lang="es-ES_tradnl" sz="800"/>
        </a:p>
      </dgm:t>
    </dgm:pt>
    <dgm:pt modelId="{4672E89A-34AA-324F-B606-D05C2951E927}" type="sibTrans" cxnId="{EBD691BF-D085-594B-B16F-96979DEC579C}">
      <dgm:prSet/>
      <dgm:spPr/>
      <dgm:t>
        <a:bodyPr/>
        <a:lstStyle/>
        <a:p>
          <a:endParaRPr lang="es-ES_tradnl" sz="800"/>
        </a:p>
      </dgm:t>
    </dgm:pt>
    <dgm:pt modelId="{6B1040D7-D8C1-024B-99EC-81BFD00B372C}">
      <dgm:prSet phldrT="[Texto]" custT="1"/>
      <dgm:spPr/>
      <dgm:t>
        <a:bodyPr/>
        <a:lstStyle/>
        <a:p>
          <a:r>
            <a:rPr lang="es-ES_tradnl" sz="800" dirty="0" smtClean="0"/>
            <a:t>Artículos</a:t>
          </a:r>
          <a:endParaRPr lang="es-ES_tradnl" sz="800" dirty="0"/>
        </a:p>
      </dgm:t>
    </dgm:pt>
    <dgm:pt modelId="{13B16BD7-90A1-C949-BBC8-C891F6CDD8D1}" type="parTrans" cxnId="{FED2880E-26E9-2C43-9482-8B7D9E189AC7}">
      <dgm:prSet/>
      <dgm:spPr/>
      <dgm:t>
        <a:bodyPr/>
        <a:lstStyle/>
        <a:p>
          <a:endParaRPr lang="es-ES_tradnl" sz="800"/>
        </a:p>
      </dgm:t>
    </dgm:pt>
    <dgm:pt modelId="{E0E9236B-D0C7-9646-940D-16172603C975}" type="sibTrans" cxnId="{FED2880E-26E9-2C43-9482-8B7D9E189AC7}">
      <dgm:prSet/>
      <dgm:spPr/>
      <dgm:t>
        <a:bodyPr/>
        <a:lstStyle/>
        <a:p>
          <a:endParaRPr lang="es-ES_tradnl" sz="800"/>
        </a:p>
      </dgm:t>
    </dgm:pt>
    <dgm:pt modelId="{6978FC32-78C8-AB40-9B6E-0DFA97BCCBB6}">
      <dgm:prSet phldrT="[Texto]" custT="1"/>
      <dgm:spPr/>
      <dgm:t>
        <a:bodyPr/>
        <a:lstStyle/>
        <a:p>
          <a:r>
            <a:rPr lang="es-ES_tradnl" sz="800" dirty="0" smtClean="0"/>
            <a:t>Eventos</a:t>
          </a:r>
          <a:endParaRPr lang="es-ES_tradnl" sz="800" dirty="0"/>
        </a:p>
      </dgm:t>
    </dgm:pt>
    <dgm:pt modelId="{6BDD6B96-556F-C54D-881A-C46BA2A1966E}" type="parTrans" cxnId="{B5C65D74-F468-8E49-9553-394BE9E40BD8}">
      <dgm:prSet/>
      <dgm:spPr/>
      <dgm:t>
        <a:bodyPr/>
        <a:lstStyle/>
        <a:p>
          <a:endParaRPr lang="es-ES_tradnl" sz="800"/>
        </a:p>
      </dgm:t>
    </dgm:pt>
    <dgm:pt modelId="{D60CA533-3C72-1E42-B0F7-26D32755F73C}" type="sibTrans" cxnId="{B5C65D74-F468-8E49-9553-394BE9E40BD8}">
      <dgm:prSet/>
      <dgm:spPr/>
      <dgm:t>
        <a:bodyPr/>
        <a:lstStyle/>
        <a:p>
          <a:endParaRPr lang="es-ES_tradnl" sz="800"/>
        </a:p>
      </dgm:t>
    </dgm:pt>
    <dgm:pt modelId="{7B3FF7A4-590B-BA4D-92F1-D78B6446697D}">
      <dgm:prSet phldrT="[Texto]" custT="1"/>
      <dgm:spPr/>
      <dgm:t>
        <a:bodyPr/>
        <a:lstStyle/>
        <a:p>
          <a:r>
            <a:rPr lang="es-ES_tradnl" sz="800" dirty="0" smtClean="0"/>
            <a:t>Nuevos seguidores</a:t>
          </a:r>
          <a:endParaRPr lang="es-ES_tradnl" sz="800" dirty="0"/>
        </a:p>
      </dgm:t>
    </dgm:pt>
    <dgm:pt modelId="{8AEDDBBB-4DD9-7D4F-8695-10E1CA3B833B}" type="parTrans" cxnId="{D4A3F751-ED0C-DE4D-A231-7FA06A9FF094}">
      <dgm:prSet/>
      <dgm:spPr/>
      <dgm:t>
        <a:bodyPr/>
        <a:lstStyle/>
        <a:p>
          <a:endParaRPr lang="es-ES_tradnl" sz="800"/>
        </a:p>
      </dgm:t>
    </dgm:pt>
    <dgm:pt modelId="{0F24230C-9816-1A40-92FF-33AA1E2B98A1}" type="sibTrans" cxnId="{D4A3F751-ED0C-DE4D-A231-7FA06A9FF094}">
      <dgm:prSet/>
      <dgm:spPr/>
      <dgm:t>
        <a:bodyPr/>
        <a:lstStyle/>
        <a:p>
          <a:endParaRPr lang="es-ES_tradnl" sz="800"/>
        </a:p>
      </dgm:t>
    </dgm:pt>
    <dgm:pt modelId="{78B17919-FEEF-0347-9C15-C9D4A805D89C}">
      <dgm:prSet phldrT="[Texto]" custT="1"/>
      <dgm:spPr/>
      <dgm:t>
        <a:bodyPr/>
        <a:lstStyle/>
        <a:p>
          <a:r>
            <a:rPr lang="es-ES_tradnl" sz="800" dirty="0" smtClean="0"/>
            <a:t>Nuevos clientes</a:t>
          </a:r>
          <a:endParaRPr lang="es-ES_tradnl" sz="800" dirty="0"/>
        </a:p>
      </dgm:t>
    </dgm:pt>
    <dgm:pt modelId="{95FE99F2-7E93-774C-8AD6-424CA27F3794}" type="parTrans" cxnId="{46FFB530-7A4F-B448-A3C8-9224F30399FA}">
      <dgm:prSet/>
      <dgm:spPr/>
      <dgm:t>
        <a:bodyPr/>
        <a:lstStyle/>
        <a:p>
          <a:endParaRPr lang="es-ES_tradnl" sz="800"/>
        </a:p>
      </dgm:t>
    </dgm:pt>
    <dgm:pt modelId="{EBB8E71F-6354-9B41-A364-E43B24F21FD0}" type="sibTrans" cxnId="{46FFB530-7A4F-B448-A3C8-9224F30399FA}">
      <dgm:prSet/>
      <dgm:spPr/>
      <dgm:t>
        <a:bodyPr/>
        <a:lstStyle/>
        <a:p>
          <a:endParaRPr lang="es-ES_tradnl" sz="800"/>
        </a:p>
      </dgm:t>
    </dgm:pt>
    <dgm:pt modelId="{F7F44804-F51E-9943-ABF0-3C2D95A42568}">
      <dgm:prSet phldrT="[Texto]" custT="1"/>
      <dgm:spPr/>
      <dgm:t>
        <a:bodyPr/>
        <a:lstStyle/>
        <a:p>
          <a:r>
            <a:rPr lang="es-ES_tradnl" sz="800" dirty="0" smtClean="0"/>
            <a:t>Productos</a:t>
          </a:r>
          <a:endParaRPr lang="es-ES_tradnl" sz="800" dirty="0"/>
        </a:p>
      </dgm:t>
    </dgm:pt>
    <dgm:pt modelId="{F7B17ACB-0A58-8443-A315-79A0802AF7E6}" type="parTrans" cxnId="{382E1EEC-607D-164A-BACE-B36145E5F372}">
      <dgm:prSet/>
      <dgm:spPr/>
      <dgm:t>
        <a:bodyPr/>
        <a:lstStyle/>
        <a:p>
          <a:endParaRPr lang="es-ES_tradnl" sz="800"/>
        </a:p>
      </dgm:t>
    </dgm:pt>
    <dgm:pt modelId="{FAFE1AB7-1B83-8F4B-9BC2-C3524E5BCFC3}" type="sibTrans" cxnId="{382E1EEC-607D-164A-BACE-B36145E5F372}">
      <dgm:prSet/>
      <dgm:spPr/>
      <dgm:t>
        <a:bodyPr/>
        <a:lstStyle/>
        <a:p>
          <a:endParaRPr lang="es-ES_tradnl" sz="800"/>
        </a:p>
      </dgm:t>
    </dgm:pt>
    <dgm:pt modelId="{F9F09314-48B8-144B-8219-A4BE3B08EB52}">
      <dgm:prSet phldrT="[Texto]" custT="1"/>
      <dgm:spPr/>
      <dgm:t>
        <a:bodyPr/>
        <a:lstStyle/>
        <a:p>
          <a:r>
            <a:rPr lang="es-ES_tradnl" sz="800" dirty="0" smtClean="0"/>
            <a:t>Servicios</a:t>
          </a:r>
          <a:endParaRPr lang="es-ES_tradnl" sz="800" dirty="0"/>
        </a:p>
      </dgm:t>
    </dgm:pt>
    <dgm:pt modelId="{82754F70-BEC9-4645-B25F-B5826F2CC67A}" type="parTrans" cxnId="{A6CF5CA5-638B-6349-9B86-E617FA096D10}">
      <dgm:prSet/>
      <dgm:spPr/>
      <dgm:t>
        <a:bodyPr/>
        <a:lstStyle/>
        <a:p>
          <a:endParaRPr lang="es-ES_tradnl" sz="800"/>
        </a:p>
      </dgm:t>
    </dgm:pt>
    <dgm:pt modelId="{D639CC75-3A58-E140-A4CA-75F5A1B2E345}" type="sibTrans" cxnId="{A6CF5CA5-638B-6349-9B86-E617FA096D10}">
      <dgm:prSet/>
      <dgm:spPr/>
      <dgm:t>
        <a:bodyPr/>
        <a:lstStyle/>
        <a:p>
          <a:endParaRPr lang="es-ES_tradnl" sz="800"/>
        </a:p>
      </dgm:t>
    </dgm:pt>
    <dgm:pt modelId="{89FA2A89-2A4E-9740-B31D-3888D9FDE9FF}">
      <dgm:prSet phldrT="[Texto]" custT="1"/>
      <dgm:spPr/>
      <dgm:t>
        <a:bodyPr/>
        <a:lstStyle/>
        <a:p>
          <a:r>
            <a:rPr lang="es-ES_tradnl" sz="800" dirty="0" smtClean="0"/>
            <a:t>Precios</a:t>
          </a:r>
          <a:endParaRPr lang="es-ES_tradnl" sz="800" dirty="0"/>
        </a:p>
      </dgm:t>
    </dgm:pt>
    <dgm:pt modelId="{F376231F-65F0-8641-859B-C436AFE44BB4}" type="parTrans" cxnId="{575793DC-62B0-284C-925F-458FDBE7D072}">
      <dgm:prSet/>
      <dgm:spPr/>
      <dgm:t>
        <a:bodyPr/>
        <a:lstStyle/>
        <a:p>
          <a:endParaRPr lang="es-ES_tradnl" sz="800"/>
        </a:p>
      </dgm:t>
    </dgm:pt>
    <dgm:pt modelId="{6BEF836D-4F2A-5E48-9DDE-376874111AF3}" type="sibTrans" cxnId="{575793DC-62B0-284C-925F-458FDBE7D072}">
      <dgm:prSet/>
      <dgm:spPr/>
      <dgm:t>
        <a:bodyPr/>
        <a:lstStyle/>
        <a:p>
          <a:endParaRPr lang="es-ES_tradnl" sz="800"/>
        </a:p>
      </dgm:t>
    </dgm:pt>
    <dgm:pt modelId="{DC1ED817-D26C-7A4E-BF6C-6A94CBC28498}">
      <dgm:prSet phldrT="[Texto]" custT="1"/>
      <dgm:spPr/>
      <dgm:t>
        <a:bodyPr/>
        <a:lstStyle/>
        <a:p>
          <a:r>
            <a:rPr lang="es-ES_tradnl" sz="800" dirty="0" smtClean="0"/>
            <a:t>Servicio post venta</a:t>
          </a:r>
          <a:endParaRPr lang="es-ES_tradnl" sz="800" dirty="0"/>
        </a:p>
      </dgm:t>
    </dgm:pt>
    <dgm:pt modelId="{6EE5EE21-3B60-E94B-AAEA-D15B93EBC3A0}" type="parTrans" cxnId="{D3CFEBE8-7861-854E-9422-3F1A1B07B07E}">
      <dgm:prSet/>
      <dgm:spPr/>
      <dgm:t>
        <a:bodyPr/>
        <a:lstStyle/>
        <a:p>
          <a:endParaRPr lang="es-ES_tradnl" sz="800"/>
        </a:p>
      </dgm:t>
    </dgm:pt>
    <dgm:pt modelId="{8B099EB6-9AF9-184C-9701-4412A09ABB53}" type="sibTrans" cxnId="{D3CFEBE8-7861-854E-9422-3F1A1B07B07E}">
      <dgm:prSet/>
      <dgm:spPr/>
      <dgm:t>
        <a:bodyPr/>
        <a:lstStyle/>
        <a:p>
          <a:endParaRPr lang="es-ES_tradnl" sz="800"/>
        </a:p>
      </dgm:t>
    </dgm:pt>
    <dgm:pt modelId="{67AA5E0A-375D-8249-8494-82FB754614A3}">
      <dgm:prSet phldrT="[Texto]" custT="1"/>
      <dgm:spPr/>
      <dgm:t>
        <a:bodyPr/>
        <a:lstStyle/>
        <a:p>
          <a:r>
            <a:rPr lang="es-ES_tradnl" sz="800" dirty="0" smtClean="0"/>
            <a:t>Pertenecer a una comunidad</a:t>
          </a:r>
          <a:endParaRPr lang="es-ES_tradnl" sz="800" dirty="0"/>
        </a:p>
      </dgm:t>
    </dgm:pt>
    <dgm:pt modelId="{DE18B35F-4BD7-3B4D-ACCE-9DAD9ACC691A}" type="parTrans" cxnId="{BDC329E6-CC8E-954F-9945-DEE05694A7B3}">
      <dgm:prSet/>
      <dgm:spPr/>
      <dgm:t>
        <a:bodyPr/>
        <a:lstStyle/>
        <a:p>
          <a:endParaRPr lang="es-ES_tradnl" sz="800"/>
        </a:p>
      </dgm:t>
    </dgm:pt>
    <dgm:pt modelId="{A0A354C1-7E2A-C941-B683-2F0804BBDA63}" type="sibTrans" cxnId="{BDC329E6-CC8E-954F-9945-DEE05694A7B3}">
      <dgm:prSet/>
      <dgm:spPr/>
      <dgm:t>
        <a:bodyPr/>
        <a:lstStyle/>
        <a:p>
          <a:endParaRPr lang="es-ES_tradnl" sz="800"/>
        </a:p>
      </dgm:t>
    </dgm:pt>
    <dgm:pt modelId="{4BCDF8CB-4FCC-9348-9266-FF65F6FD88DE}">
      <dgm:prSet phldrT="[Texto]" custT="1"/>
      <dgm:spPr/>
      <dgm:t>
        <a:bodyPr/>
        <a:lstStyle/>
        <a:p>
          <a:r>
            <a:rPr lang="es-ES_tradnl" sz="800" dirty="0" smtClean="0"/>
            <a:t>Antiguos clientes</a:t>
          </a:r>
          <a:endParaRPr lang="es-ES_tradnl" sz="800" dirty="0"/>
        </a:p>
      </dgm:t>
    </dgm:pt>
    <dgm:pt modelId="{5132CA4D-3F3F-904F-BBF0-E5DF1774984E}" type="parTrans" cxnId="{2F74C334-0E85-C14D-B8F6-1D7E7DFB9BC3}">
      <dgm:prSet/>
      <dgm:spPr/>
      <dgm:t>
        <a:bodyPr/>
        <a:lstStyle/>
        <a:p>
          <a:endParaRPr lang="es-ES_tradnl" sz="800"/>
        </a:p>
      </dgm:t>
    </dgm:pt>
    <dgm:pt modelId="{2BB4EA27-BCA1-BB42-85B9-C37DDC490CCA}" type="sibTrans" cxnId="{2F74C334-0E85-C14D-B8F6-1D7E7DFB9BC3}">
      <dgm:prSet/>
      <dgm:spPr/>
      <dgm:t>
        <a:bodyPr/>
        <a:lstStyle/>
        <a:p>
          <a:endParaRPr lang="es-ES_tradnl" sz="800"/>
        </a:p>
      </dgm:t>
    </dgm:pt>
    <dgm:pt modelId="{6D58A8A5-2546-C843-85DE-FFFC7CD5FA6C}">
      <dgm:prSet phldrT="[Texto]" custT="1"/>
      <dgm:spPr/>
      <dgm:t>
        <a:bodyPr/>
        <a:lstStyle/>
        <a:p>
          <a:r>
            <a:rPr lang="es-ES_tradnl" sz="800" dirty="0" smtClean="0"/>
            <a:t>Nivel de satisfacción</a:t>
          </a:r>
          <a:endParaRPr lang="es-ES_tradnl" sz="800" dirty="0"/>
        </a:p>
      </dgm:t>
    </dgm:pt>
    <dgm:pt modelId="{AF059961-622E-744F-AB0E-1D2DCC74246E}" type="parTrans" cxnId="{5BEEA719-01B7-A845-9EEE-49B945DFDAEF}">
      <dgm:prSet/>
      <dgm:spPr/>
      <dgm:t>
        <a:bodyPr/>
        <a:lstStyle/>
        <a:p>
          <a:endParaRPr lang="es-ES_tradnl" sz="800"/>
        </a:p>
      </dgm:t>
    </dgm:pt>
    <dgm:pt modelId="{696D7F77-7BB6-184B-89F7-AD744D69A7FE}" type="sibTrans" cxnId="{5BEEA719-01B7-A845-9EEE-49B945DFDAEF}">
      <dgm:prSet/>
      <dgm:spPr/>
      <dgm:t>
        <a:bodyPr/>
        <a:lstStyle/>
        <a:p>
          <a:endParaRPr lang="es-ES_tradnl" sz="800"/>
        </a:p>
      </dgm:t>
    </dgm:pt>
    <dgm:pt modelId="{5DB1C707-3D7A-4D4D-8DFC-32EBDDE12CA4}">
      <dgm:prSet phldrT="[Texto]" custT="1"/>
      <dgm:spPr/>
      <dgm:t>
        <a:bodyPr/>
        <a:lstStyle/>
        <a:p>
          <a:r>
            <a:rPr lang="es-ES_tradnl" sz="800" dirty="0" smtClean="0"/>
            <a:t>Tipo</a:t>
          </a:r>
          <a:endParaRPr lang="es-ES_tradnl" sz="800" dirty="0"/>
        </a:p>
      </dgm:t>
    </dgm:pt>
    <dgm:pt modelId="{8C6C9FB2-3308-9346-9F81-850EA30B4A54}" type="parTrans" cxnId="{EEACA501-E712-AA41-8AC6-FC9CD97B0CA7}">
      <dgm:prSet/>
      <dgm:spPr/>
      <dgm:t>
        <a:bodyPr/>
        <a:lstStyle/>
        <a:p>
          <a:endParaRPr lang="es-ES_tradnl" sz="800"/>
        </a:p>
      </dgm:t>
    </dgm:pt>
    <dgm:pt modelId="{1A70FA91-4A80-5F49-A108-B461AB652598}" type="sibTrans" cxnId="{EEACA501-E712-AA41-8AC6-FC9CD97B0CA7}">
      <dgm:prSet/>
      <dgm:spPr/>
      <dgm:t>
        <a:bodyPr/>
        <a:lstStyle/>
        <a:p>
          <a:endParaRPr lang="es-ES_tradnl" sz="800"/>
        </a:p>
      </dgm:t>
    </dgm:pt>
    <dgm:pt modelId="{8C7ACAEC-E53E-2A4A-A928-19F5DE83463B}">
      <dgm:prSet phldrT="[Texto]" custT="1"/>
      <dgm:spPr/>
      <dgm:t>
        <a:bodyPr/>
        <a:lstStyle/>
        <a:p>
          <a:r>
            <a:rPr lang="es-ES_tradnl" sz="800" dirty="0" err="1" smtClean="0"/>
            <a:t>Podcast</a:t>
          </a:r>
          <a:endParaRPr lang="es-ES_tradnl" sz="800" dirty="0"/>
        </a:p>
      </dgm:t>
    </dgm:pt>
    <dgm:pt modelId="{05D35104-590B-5E4A-97E2-DFBFD812834C}" type="parTrans" cxnId="{B16C9D13-1A67-5F43-ABFF-4810D6B3C87A}">
      <dgm:prSet/>
      <dgm:spPr/>
      <dgm:t>
        <a:bodyPr/>
        <a:lstStyle/>
        <a:p>
          <a:endParaRPr lang="es-ES_tradnl" sz="800"/>
        </a:p>
      </dgm:t>
    </dgm:pt>
    <dgm:pt modelId="{66D2AF7C-7AE6-8A46-B259-9165DEB964F6}" type="sibTrans" cxnId="{B16C9D13-1A67-5F43-ABFF-4810D6B3C87A}">
      <dgm:prSet/>
      <dgm:spPr/>
      <dgm:t>
        <a:bodyPr/>
        <a:lstStyle/>
        <a:p>
          <a:endParaRPr lang="es-ES_tradnl" sz="800"/>
        </a:p>
      </dgm:t>
    </dgm:pt>
    <dgm:pt modelId="{157E29E2-58E3-004C-AA12-DE1BBD3D4A72}">
      <dgm:prSet phldrT="[Texto]" custT="1"/>
      <dgm:spPr/>
      <dgm:t>
        <a:bodyPr/>
        <a:lstStyle/>
        <a:p>
          <a:r>
            <a:rPr lang="es-ES_tradnl" sz="800" dirty="0" smtClean="0"/>
            <a:t>Entrevistas</a:t>
          </a:r>
          <a:endParaRPr lang="es-ES_tradnl" sz="800" dirty="0"/>
        </a:p>
      </dgm:t>
    </dgm:pt>
    <dgm:pt modelId="{B7F069DB-DAA4-7B49-B64A-7AEB98DD2E3F}" type="parTrans" cxnId="{8135261F-D241-6A42-B101-108CE2D6C43A}">
      <dgm:prSet/>
      <dgm:spPr/>
      <dgm:t>
        <a:bodyPr/>
        <a:lstStyle/>
        <a:p>
          <a:endParaRPr lang="es-ES_tradnl" sz="800"/>
        </a:p>
      </dgm:t>
    </dgm:pt>
    <dgm:pt modelId="{22B538E9-7B6A-D544-8C75-AC8969FC4975}" type="sibTrans" cxnId="{8135261F-D241-6A42-B101-108CE2D6C43A}">
      <dgm:prSet/>
      <dgm:spPr/>
      <dgm:t>
        <a:bodyPr/>
        <a:lstStyle/>
        <a:p>
          <a:endParaRPr lang="es-ES_tradnl" sz="800"/>
        </a:p>
      </dgm:t>
    </dgm:pt>
    <dgm:pt modelId="{3A131DAA-8284-F148-9570-3DBD683C906C}">
      <dgm:prSet phldrT="[Texto]" custT="1"/>
      <dgm:spPr/>
      <dgm:t>
        <a:bodyPr/>
        <a:lstStyle/>
        <a:p>
          <a:r>
            <a:rPr lang="es-ES_tradnl" sz="800" dirty="0" smtClean="0"/>
            <a:t>Buscadores</a:t>
          </a:r>
          <a:endParaRPr lang="es-ES_tradnl" sz="800" dirty="0"/>
        </a:p>
      </dgm:t>
    </dgm:pt>
    <dgm:pt modelId="{1A6A99A4-9551-7249-B1A7-EFD7F6BD39C5}" type="parTrans" cxnId="{5B2A3C2F-0F7F-8C4D-BB91-0E855C708EA4}">
      <dgm:prSet/>
      <dgm:spPr/>
      <dgm:t>
        <a:bodyPr/>
        <a:lstStyle/>
        <a:p>
          <a:endParaRPr lang="es-ES_tradnl" sz="800"/>
        </a:p>
      </dgm:t>
    </dgm:pt>
    <dgm:pt modelId="{A4E1387C-ADA8-9B4C-AB59-2D34E13B7753}" type="sibTrans" cxnId="{5B2A3C2F-0F7F-8C4D-BB91-0E855C708EA4}">
      <dgm:prSet/>
      <dgm:spPr/>
      <dgm:t>
        <a:bodyPr/>
        <a:lstStyle/>
        <a:p>
          <a:endParaRPr lang="es-ES_tradnl" sz="800"/>
        </a:p>
      </dgm:t>
    </dgm:pt>
    <dgm:pt modelId="{E2787494-8F37-1A43-8DC7-A6EFE414A9E0}">
      <dgm:prSet phldrT="[Texto]" custT="1"/>
      <dgm:spPr/>
      <dgm:t>
        <a:bodyPr/>
        <a:lstStyle/>
        <a:p>
          <a:r>
            <a:rPr lang="es-ES_tradnl" sz="800" dirty="0" smtClean="0"/>
            <a:t>Útil</a:t>
          </a:r>
          <a:endParaRPr lang="es-ES_tradnl" sz="800" dirty="0"/>
        </a:p>
      </dgm:t>
    </dgm:pt>
    <dgm:pt modelId="{82F0610B-A3FC-554F-BF41-069FD6A38F35}" type="parTrans" cxnId="{DCF06FE0-B7A4-BA44-A11A-98F8E4928883}">
      <dgm:prSet/>
      <dgm:spPr/>
      <dgm:t>
        <a:bodyPr/>
        <a:lstStyle/>
        <a:p>
          <a:endParaRPr lang="es-ES_tradnl" sz="800"/>
        </a:p>
      </dgm:t>
    </dgm:pt>
    <dgm:pt modelId="{495F615F-CEB3-EC43-83E7-237C3EC572AF}" type="sibTrans" cxnId="{DCF06FE0-B7A4-BA44-A11A-98F8E4928883}">
      <dgm:prSet/>
      <dgm:spPr/>
      <dgm:t>
        <a:bodyPr/>
        <a:lstStyle/>
        <a:p>
          <a:endParaRPr lang="es-ES_tradnl" sz="800"/>
        </a:p>
      </dgm:t>
    </dgm:pt>
    <dgm:pt modelId="{BAEFB0AD-9A7E-0342-AC08-639124DEFB1D}">
      <dgm:prSet phldrT="[Texto]" custT="1"/>
      <dgm:spPr/>
      <dgm:t>
        <a:bodyPr/>
        <a:lstStyle/>
        <a:p>
          <a:r>
            <a:rPr lang="es-ES_tradnl" sz="800" dirty="0" smtClean="0"/>
            <a:t>De Calidad</a:t>
          </a:r>
          <a:endParaRPr lang="es-ES_tradnl" sz="800" dirty="0"/>
        </a:p>
      </dgm:t>
    </dgm:pt>
    <dgm:pt modelId="{1C727F6C-E025-9D45-9974-3F4D1DF7A74B}" type="parTrans" cxnId="{84153937-0231-FD47-A3B9-C9DBCB9DC27D}">
      <dgm:prSet/>
      <dgm:spPr/>
      <dgm:t>
        <a:bodyPr/>
        <a:lstStyle/>
        <a:p>
          <a:endParaRPr lang="es-ES_tradnl" sz="800"/>
        </a:p>
      </dgm:t>
    </dgm:pt>
    <dgm:pt modelId="{D2E9B2FD-00AE-8D4E-8311-411913216883}" type="sibTrans" cxnId="{84153937-0231-FD47-A3B9-C9DBCB9DC27D}">
      <dgm:prSet/>
      <dgm:spPr/>
      <dgm:t>
        <a:bodyPr/>
        <a:lstStyle/>
        <a:p>
          <a:endParaRPr lang="es-ES_tradnl" sz="800"/>
        </a:p>
      </dgm:t>
    </dgm:pt>
    <dgm:pt modelId="{E54C6484-3A52-B64B-943E-A9B77D66F221}">
      <dgm:prSet phldrT="[Texto]" custT="1"/>
      <dgm:spPr/>
      <dgm:t>
        <a:bodyPr/>
        <a:lstStyle/>
        <a:p>
          <a:r>
            <a:rPr lang="es-ES_tradnl" sz="800" dirty="0" smtClean="0"/>
            <a:t>Curioso</a:t>
          </a:r>
          <a:endParaRPr lang="es-ES_tradnl" sz="800" dirty="0"/>
        </a:p>
      </dgm:t>
    </dgm:pt>
    <dgm:pt modelId="{BF186750-C427-B647-B935-649AF919897D}" type="parTrans" cxnId="{C998441D-CE1B-BB4F-A105-81766DF07FAA}">
      <dgm:prSet/>
      <dgm:spPr/>
      <dgm:t>
        <a:bodyPr/>
        <a:lstStyle/>
        <a:p>
          <a:endParaRPr lang="es-ES_tradnl" sz="800"/>
        </a:p>
      </dgm:t>
    </dgm:pt>
    <dgm:pt modelId="{4FF00E82-A0DA-E742-9583-9C7EB3CF3563}" type="sibTrans" cxnId="{C998441D-CE1B-BB4F-A105-81766DF07FAA}">
      <dgm:prSet/>
      <dgm:spPr/>
      <dgm:t>
        <a:bodyPr/>
        <a:lstStyle/>
        <a:p>
          <a:endParaRPr lang="es-ES_tradnl" sz="800"/>
        </a:p>
      </dgm:t>
    </dgm:pt>
    <dgm:pt modelId="{D21F4D99-64D7-5840-9E7F-BFAC3E92C4D2}">
      <dgm:prSet phldrT="[Texto]" custT="1"/>
      <dgm:spPr/>
      <dgm:t>
        <a:bodyPr/>
        <a:lstStyle/>
        <a:p>
          <a:r>
            <a:rPr lang="es-ES_tradnl" sz="800" dirty="0" smtClean="0"/>
            <a:t>Impactante</a:t>
          </a:r>
          <a:endParaRPr lang="es-ES_tradnl" sz="800" dirty="0"/>
        </a:p>
      </dgm:t>
    </dgm:pt>
    <dgm:pt modelId="{71F13864-908D-D84A-BDE8-A8C6182608CE}" type="parTrans" cxnId="{79A504C6-FFA8-7740-BCD6-A11D103867FA}">
      <dgm:prSet/>
      <dgm:spPr/>
      <dgm:t>
        <a:bodyPr/>
        <a:lstStyle/>
        <a:p>
          <a:endParaRPr lang="es-ES_tradnl" sz="800"/>
        </a:p>
      </dgm:t>
    </dgm:pt>
    <dgm:pt modelId="{1CDE4736-3053-5B4A-BDDD-50926260DD0F}" type="sibTrans" cxnId="{79A504C6-FFA8-7740-BCD6-A11D103867FA}">
      <dgm:prSet/>
      <dgm:spPr/>
      <dgm:t>
        <a:bodyPr/>
        <a:lstStyle/>
        <a:p>
          <a:endParaRPr lang="es-ES_tradnl" sz="800"/>
        </a:p>
      </dgm:t>
    </dgm:pt>
    <dgm:pt modelId="{A4C675A4-F6ED-124F-959E-3E56FCDE431B}">
      <dgm:prSet phldrT="[Texto]" custT="1"/>
      <dgm:spPr/>
      <dgm:t>
        <a:bodyPr/>
        <a:lstStyle/>
        <a:p>
          <a:r>
            <a:rPr lang="es-ES_tradnl" sz="800" dirty="0" smtClean="0"/>
            <a:t>Divertido</a:t>
          </a:r>
          <a:endParaRPr lang="es-ES_tradnl" sz="800" dirty="0"/>
        </a:p>
      </dgm:t>
    </dgm:pt>
    <dgm:pt modelId="{4633ABEB-5EAA-9D47-B484-75D4DE577583}" type="parTrans" cxnId="{07E65503-138D-2C4A-AD49-B2E155096C88}">
      <dgm:prSet/>
      <dgm:spPr/>
      <dgm:t>
        <a:bodyPr/>
        <a:lstStyle/>
        <a:p>
          <a:endParaRPr lang="es-ES_tradnl" sz="800"/>
        </a:p>
      </dgm:t>
    </dgm:pt>
    <dgm:pt modelId="{C4AA9A96-188B-D342-A014-86D3BE0B7D09}" type="sibTrans" cxnId="{07E65503-138D-2C4A-AD49-B2E155096C88}">
      <dgm:prSet/>
      <dgm:spPr/>
      <dgm:t>
        <a:bodyPr/>
        <a:lstStyle/>
        <a:p>
          <a:endParaRPr lang="es-ES_tradnl" sz="800"/>
        </a:p>
      </dgm:t>
    </dgm:pt>
    <dgm:pt modelId="{E4AB0567-7861-B54F-8FDD-AC7E7A128FBE}">
      <dgm:prSet phldrT="[Texto]" custT="1"/>
      <dgm:spPr/>
      <dgm:t>
        <a:bodyPr/>
        <a:lstStyle/>
        <a:p>
          <a:r>
            <a:rPr lang="es-ES_tradnl" sz="800" dirty="0" smtClean="0"/>
            <a:t>Actual</a:t>
          </a:r>
          <a:endParaRPr lang="es-ES_tradnl" sz="800" dirty="0"/>
        </a:p>
      </dgm:t>
    </dgm:pt>
    <dgm:pt modelId="{EAD32EE1-5F6E-DF40-AEF6-6F406F1F416F}" type="parTrans" cxnId="{4F1F0542-7EEB-6244-9CAA-34E9157F5D72}">
      <dgm:prSet/>
      <dgm:spPr/>
      <dgm:t>
        <a:bodyPr/>
        <a:lstStyle/>
        <a:p>
          <a:endParaRPr lang="es-ES_tradnl" sz="800"/>
        </a:p>
      </dgm:t>
    </dgm:pt>
    <dgm:pt modelId="{DCEA1617-D537-C144-BBA3-5CBD11F1D4DB}" type="sibTrans" cxnId="{4F1F0542-7EEB-6244-9CAA-34E9157F5D72}">
      <dgm:prSet/>
      <dgm:spPr/>
      <dgm:t>
        <a:bodyPr/>
        <a:lstStyle/>
        <a:p>
          <a:endParaRPr lang="es-ES_tradnl" sz="800"/>
        </a:p>
      </dgm:t>
    </dgm:pt>
    <dgm:pt modelId="{74B98051-B938-3640-8F09-CC57A9345D4E}">
      <dgm:prSet phldrT="[Texto]" custT="1"/>
      <dgm:spPr/>
      <dgm:t>
        <a:bodyPr/>
        <a:lstStyle/>
        <a:p>
          <a:r>
            <a:rPr lang="es-ES_tradnl" sz="800" dirty="0" smtClean="0"/>
            <a:t>Con personalidad</a:t>
          </a:r>
          <a:endParaRPr lang="es-ES_tradnl" sz="800" dirty="0"/>
        </a:p>
      </dgm:t>
    </dgm:pt>
    <dgm:pt modelId="{FFE7918C-5008-C243-B736-DED63907C642}" type="parTrans" cxnId="{CE345BBD-1F16-9347-B69E-6FA6195ED6B4}">
      <dgm:prSet/>
      <dgm:spPr/>
      <dgm:t>
        <a:bodyPr/>
        <a:lstStyle/>
        <a:p>
          <a:endParaRPr lang="es-ES_tradnl" sz="800"/>
        </a:p>
      </dgm:t>
    </dgm:pt>
    <dgm:pt modelId="{F261B76F-FFDF-1B4A-A918-173BA71BB26C}" type="sibTrans" cxnId="{CE345BBD-1F16-9347-B69E-6FA6195ED6B4}">
      <dgm:prSet/>
      <dgm:spPr/>
      <dgm:t>
        <a:bodyPr/>
        <a:lstStyle/>
        <a:p>
          <a:endParaRPr lang="es-ES_tradnl" sz="800"/>
        </a:p>
      </dgm:t>
    </dgm:pt>
    <dgm:pt modelId="{08B03759-8269-EC46-A497-CCC090E0B80A}">
      <dgm:prSet phldrT="[Texto]" custT="1"/>
      <dgm:spPr/>
      <dgm:t>
        <a:bodyPr/>
        <a:lstStyle/>
        <a:p>
          <a:r>
            <a:rPr lang="es-ES_tradnl" sz="1300" dirty="0" smtClean="0"/>
            <a:t>Otros</a:t>
          </a:r>
          <a:endParaRPr lang="es-ES_tradnl" sz="1300" dirty="0"/>
        </a:p>
      </dgm:t>
    </dgm:pt>
    <dgm:pt modelId="{1060B586-7F25-0443-94F6-D15476B27498}" type="parTrans" cxnId="{30DA5F52-D2DD-4D4D-B3B3-57756F316C5B}">
      <dgm:prSet/>
      <dgm:spPr/>
      <dgm:t>
        <a:bodyPr/>
        <a:lstStyle/>
        <a:p>
          <a:endParaRPr lang="es-ES_tradnl" sz="800"/>
        </a:p>
      </dgm:t>
    </dgm:pt>
    <dgm:pt modelId="{FB1BB3EB-A762-6F43-B925-842B778F9EAA}" type="sibTrans" cxnId="{30DA5F52-D2DD-4D4D-B3B3-57756F316C5B}">
      <dgm:prSet/>
      <dgm:spPr/>
      <dgm:t>
        <a:bodyPr/>
        <a:lstStyle/>
        <a:p>
          <a:endParaRPr lang="es-ES_tradnl" sz="800"/>
        </a:p>
      </dgm:t>
    </dgm:pt>
    <dgm:pt modelId="{C3ABA6BF-6309-BE4D-A0EF-C7665A58E681}">
      <dgm:prSet phldrT="[Texto]" custT="1"/>
      <dgm:spPr/>
      <dgm:t>
        <a:bodyPr/>
        <a:lstStyle/>
        <a:p>
          <a:r>
            <a:rPr lang="es-ES_tradnl" sz="800" dirty="0" smtClean="0"/>
            <a:t>Para seguidores</a:t>
          </a:r>
          <a:endParaRPr lang="es-ES_tradnl" sz="800" dirty="0"/>
        </a:p>
      </dgm:t>
    </dgm:pt>
    <dgm:pt modelId="{D0C11A58-83AE-A647-AF41-78BC60121EE3}" type="parTrans" cxnId="{102DC204-F6EA-AA4B-863C-0518BB22EB59}">
      <dgm:prSet/>
      <dgm:spPr/>
      <dgm:t>
        <a:bodyPr/>
        <a:lstStyle/>
        <a:p>
          <a:endParaRPr lang="es-ES_tradnl" sz="800"/>
        </a:p>
      </dgm:t>
    </dgm:pt>
    <dgm:pt modelId="{3C421652-07B6-B643-AD6E-2781DF4C4BE5}" type="sibTrans" cxnId="{102DC204-F6EA-AA4B-863C-0518BB22EB59}">
      <dgm:prSet/>
      <dgm:spPr/>
      <dgm:t>
        <a:bodyPr/>
        <a:lstStyle/>
        <a:p>
          <a:endParaRPr lang="es-ES_tradnl" sz="800"/>
        </a:p>
      </dgm:t>
    </dgm:pt>
    <dgm:pt modelId="{B8065E5D-8239-2A49-A7E6-0738AE68401D}">
      <dgm:prSet phldrT="[Texto]" custT="1"/>
      <dgm:spPr/>
      <dgm:t>
        <a:bodyPr/>
        <a:lstStyle/>
        <a:p>
          <a:r>
            <a:rPr lang="es-ES_tradnl" sz="800" dirty="0" smtClean="0"/>
            <a:t>Asociación con empresas</a:t>
          </a:r>
          <a:endParaRPr lang="es-ES_tradnl" sz="800" dirty="0"/>
        </a:p>
      </dgm:t>
    </dgm:pt>
    <dgm:pt modelId="{77573E92-85B8-FD43-8C59-0296D1993747}" type="parTrans" cxnId="{D74ED505-7E4B-9146-A07C-29664A27F2B4}">
      <dgm:prSet/>
      <dgm:spPr/>
      <dgm:t>
        <a:bodyPr/>
        <a:lstStyle/>
        <a:p>
          <a:endParaRPr lang="es-ES_tradnl" sz="800"/>
        </a:p>
      </dgm:t>
    </dgm:pt>
    <dgm:pt modelId="{5C4D8EF5-1EC2-E94D-AFDB-84453CD1EB0E}" type="sibTrans" cxnId="{D74ED505-7E4B-9146-A07C-29664A27F2B4}">
      <dgm:prSet/>
      <dgm:spPr/>
      <dgm:t>
        <a:bodyPr/>
        <a:lstStyle/>
        <a:p>
          <a:endParaRPr lang="es-ES_tradnl" sz="800"/>
        </a:p>
      </dgm:t>
    </dgm:pt>
    <dgm:pt modelId="{43E8DBF5-DC47-DD4C-A604-E519624DF2F9}">
      <dgm:prSet phldrT="[Texto]" custT="1"/>
      <dgm:spPr/>
      <dgm:t>
        <a:bodyPr/>
        <a:lstStyle/>
        <a:p>
          <a:r>
            <a:rPr lang="es-ES_tradnl" sz="800" dirty="0" smtClean="0"/>
            <a:t>Utilización de</a:t>
          </a:r>
          <a:endParaRPr lang="es-ES_tradnl" sz="800" dirty="0"/>
        </a:p>
      </dgm:t>
    </dgm:pt>
    <dgm:pt modelId="{81DE1508-1A4F-D24A-8842-143B3341E9FF}" type="parTrans" cxnId="{32ED6D9C-EAAB-A443-8EDB-3A3363EBA021}">
      <dgm:prSet/>
      <dgm:spPr/>
      <dgm:t>
        <a:bodyPr/>
        <a:lstStyle/>
        <a:p>
          <a:endParaRPr lang="es-ES_tradnl" sz="800"/>
        </a:p>
      </dgm:t>
    </dgm:pt>
    <dgm:pt modelId="{04502E44-AA8B-CE4D-BF5C-39FEB605364D}" type="sibTrans" cxnId="{32ED6D9C-EAAB-A443-8EDB-3A3363EBA021}">
      <dgm:prSet/>
      <dgm:spPr/>
      <dgm:t>
        <a:bodyPr/>
        <a:lstStyle/>
        <a:p>
          <a:endParaRPr lang="es-ES_tradnl" sz="800"/>
        </a:p>
      </dgm:t>
    </dgm:pt>
    <dgm:pt modelId="{07ECAFAA-3F0C-EC4C-8080-DA10D9DAF4A9}">
      <dgm:prSet phldrT="[Texto]" custT="1"/>
      <dgm:spPr/>
      <dgm:t>
        <a:bodyPr/>
        <a:lstStyle/>
        <a:p>
          <a:r>
            <a:rPr lang="es-ES_tradnl" sz="800" dirty="0" smtClean="0"/>
            <a:t>Anuncios</a:t>
          </a:r>
          <a:endParaRPr lang="es-ES_tradnl" sz="800" dirty="0"/>
        </a:p>
      </dgm:t>
    </dgm:pt>
    <dgm:pt modelId="{948184A5-CBB7-3348-BF1A-C04351401493}" type="parTrans" cxnId="{922D9FC0-80C6-C64D-A09B-3010E7FE2CB9}">
      <dgm:prSet/>
      <dgm:spPr/>
      <dgm:t>
        <a:bodyPr/>
        <a:lstStyle/>
        <a:p>
          <a:endParaRPr lang="es-ES_tradnl" sz="800"/>
        </a:p>
      </dgm:t>
    </dgm:pt>
    <dgm:pt modelId="{C9EF1270-B9B4-D943-B233-B6DAB0760FE5}" type="sibTrans" cxnId="{922D9FC0-80C6-C64D-A09B-3010E7FE2CB9}">
      <dgm:prSet/>
      <dgm:spPr/>
      <dgm:t>
        <a:bodyPr/>
        <a:lstStyle/>
        <a:p>
          <a:endParaRPr lang="es-ES_tradnl" sz="800"/>
        </a:p>
      </dgm:t>
    </dgm:pt>
    <dgm:pt modelId="{EF0E571C-0932-6F4E-BEDD-C099C79816C5}">
      <dgm:prSet phldrT="[Texto]" custT="1"/>
      <dgm:spPr/>
      <dgm:t>
        <a:bodyPr/>
        <a:lstStyle/>
        <a:p>
          <a:r>
            <a:rPr lang="es-ES_tradnl" sz="800" dirty="0" smtClean="0"/>
            <a:t>Clientes / Proveedores</a:t>
          </a:r>
          <a:endParaRPr lang="es-ES_tradnl" sz="800" dirty="0"/>
        </a:p>
      </dgm:t>
    </dgm:pt>
    <dgm:pt modelId="{669674E8-E44C-F443-8E59-E4529B77880C}" type="parTrans" cxnId="{FE6F13C3-E4BC-3446-BC78-278E9611D5C4}">
      <dgm:prSet/>
      <dgm:spPr/>
      <dgm:t>
        <a:bodyPr/>
        <a:lstStyle/>
        <a:p>
          <a:endParaRPr lang="es-ES_tradnl" sz="800"/>
        </a:p>
      </dgm:t>
    </dgm:pt>
    <dgm:pt modelId="{076194E2-211A-E64B-98E4-2F243ECE3BB7}" type="sibTrans" cxnId="{FE6F13C3-E4BC-3446-BC78-278E9611D5C4}">
      <dgm:prSet/>
      <dgm:spPr/>
      <dgm:t>
        <a:bodyPr/>
        <a:lstStyle/>
        <a:p>
          <a:endParaRPr lang="es-ES_tradnl" sz="800"/>
        </a:p>
      </dgm:t>
    </dgm:pt>
    <dgm:pt modelId="{3EBE90CC-F03E-7247-90D1-78A100C32340}">
      <dgm:prSet phldrT="[Texto]" custT="1"/>
      <dgm:spPr/>
      <dgm:t>
        <a:bodyPr/>
        <a:lstStyle/>
        <a:p>
          <a:r>
            <a:rPr lang="es-ES_tradnl" sz="800" dirty="0" err="1" smtClean="0"/>
            <a:t>Linkbuilding</a:t>
          </a:r>
          <a:endParaRPr lang="es-ES_tradnl" sz="800" dirty="0"/>
        </a:p>
      </dgm:t>
    </dgm:pt>
    <dgm:pt modelId="{1779D48A-DFA7-B44A-B0CF-5A509C683F6C}" type="parTrans" cxnId="{FC973362-A32A-2D4D-8429-64A8FA21DDDF}">
      <dgm:prSet/>
      <dgm:spPr/>
      <dgm:t>
        <a:bodyPr/>
        <a:lstStyle/>
        <a:p>
          <a:endParaRPr lang="es-ES_tradnl" sz="800"/>
        </a:p>
      </dgm:t>
    </dgm:pt>
    <dgm:pt modelId="{BAE2E3AD-3071-3949-A37C-4FC260430256}" type="sibTrans" cxnId="{FC973362-A32A-2D4D-8429-64A8FA21DDDF}">
      <dgm:prSet/>
      <dgm:spPr/>
      <dgm:t>
        <a:bodyPr/>
        <a:lstStyle/>
        <a:p>
          <a:endParaRPr lang="es-ES_tradnl" sz="800"/>
        </a:p>
      </dgm:t>
    </dgm:pt>
    <dgm:pt modelId="{DDFF1A08-1487-0746-8720-BD15B4B851D0}">
      <dgm:prSet phldrT="[Texto]" custT="1"/>
      <dgm:spPr/>
      <dgm:t>
        <a:bodyPr/>
        <a:lstStyle/>
        <a:p>
          <a:r>
            <a:rPr lang="es-ES_tradnl" sz="800" dirty="0" smtClean="0"/>
            <a:t>Promoción cruzada</a:t>
          </a:r>
          <a:endParaRPr lang="es-ES_tradnl" sz="800" dirty="0"/>
        </a:p>
      </dgm:t>
    </dgm:pt>
    <dgm:pt modelId="{C5972341-C066-6947-A5DA-56D64C580689}" type="parTrans" cxnId="{A0D75F3E-68A8-B642-9880-5DEA7A685132}">
      <dgm:prSet/>
      <dgm:spPr/>
      <dgm:t>
        <a:bodyPr/>
        <a:lstStyle/>
        <a:p>
          <a:endParaRPr lang="es-ES_tradnl" sz="800"/>
        </a:p>
      </dgm:t>
    </dgm:pt>
    <dgm:pt modelId="{1E9AA284-92C4-6C40-9A1E-B86DBB44931D}" type="sibTrans" cxnId="{A0D75F3E-68A8-B642-9880-5DEA7A685132}">
      <dgm:prSet/>
      <dgm:spPr/>
      <dgm:t>
        <a:bodyPr/>
        <a:lstStyle/>
        <a:p>
          <a:endParaRPr lang="es-ES_tradnl" sz="800"/>
        </a:p>
      </dgm:t>
    </dgm:pt>
    <dgm:pt modelId="{13188D76-E03B-6342-91B2-0EF6B99F7827}">
      <dgm:prSet phldrT="[Texto]" custT="1"/>
      <dgm:spPr/>
      <dgm:t>
        <a:bodyPr/>
        <a:lstStyle/>
        <a:p>
          <a:r>
            <a:rPr lang="es-ES_tradnl" sz="800" dirty="0" err="1" smtClean="0"/>
            <a:t>Hashtags</a:t>
          </a:r>
          <a:endParaRPr lang="es-ES_tradnl" sz="800" dirty="0"/>
        </a:p>
      </dgm:t>
    </dgm:pt>
    <dgm:pt modelId="{7C814F6B-675C-AC49-929A-A1F5290F5FBB}" type="parTrans" cxnId="{7B3F6F17-2A9D-5F49-A37A-2319695D82C3}">
      <dgm:prSet/>
      <dgm:spPr/>
      <dgm:t>
        <a:bodyPr/>
        <a:lstStyle/>
        <a:p>
          <a:endParaRPr lang="es-ES_tradnl" sz="800"/>
        </a:p>
      </dgm:t>
    </dgm:pt>
    <dgm:pt modelId="{A9999731-7AC7-C74A-8EEC-E813FEF1BB68}" type="sibTrans" cxnId="{7B3F6F17-2A9D-5F49-A37A-2319695D82C3}">
      <dgm:prSet/>
      <dgm:spPr/>
      <dgm:t>
        <a:bodyPr/>
        <a:lstStyle/>
        <a:p>
          <a:endParaRPr lang="es-ES_tradnl" sz="800"/>
        </a:p>
      </dgm:t>
    </dgm:pt>
    <dgm:pt modelId="{0B3263E5-D224-8347-93A1-A87BDF44A7EE}">
      <dgm:prSet phldrT="[Texto]" custT="1"/>
      <dgm:spPr/>
      <dgm:t>
        <a:bodyPr/>
        <a:lstStyle/>
        <a:p>
          <a:r>
            <a:rPr lang="es-ES_tradnl" sz="800" dirty="0" smtClean="0"/>
            <a:t>Etiquetas</a:t>
          </a:r>
          <a:endParaRPr lang="es-ES_tradnl" sz="800" dirty="0"/>
        </a:p>
      </dgm:t>
    </dgm:pt>
    <dgm:pt modelId="{A5F1E592-C92F-AD44-A66C-9E266BEF6759}" type="parTrans" cxnId="{060D6A5A-2388-2F48-85AF-A7F9B6EAAEBB}">
      <dgm:prSet/>
      <dgm:spPr/>
      <dgm:t>
        <a:bodyPr/>
        <a:lstStyle/>
        <a:p>
          <a:endParaRPr lang="es-ES_tradnl" sz="800"/>
        </a:p>
      </dgm:t>
    </dgm:pt>
    <dgm:pt modelId="{4D66A16E-FF45-3C4F-9737-FF992B47F060}" type="sibTrans" cxnId="{060D6A5A-2388-2F48-85AF-A7F9B6EAAEBB}">
      <dgm:prSet/>
      <dgm:spPr/>
      <dgm:t>
        <a:bodyPr/>
        <a:lstStyle/>
        <a:p>
          <a:endParaRPr lang="es-ES_tradnl" sz="800"/>
        </a:p>
      </dgm:t>
    </dgm:pt>
    <dgm:pt modelId="{26E448B7-BA02-524B-9D4A-DD912300718D}">
      <dgm:prSet phldrT="[Texto]" custT="1"/>
      <dgm:spPr/>
      <dgm:t>
        <a:bodyPr/>
        <a:lstStyle/>
        <a:p>
          <a:r>
            <a:rPr lang="es-ES_tradnl" sz="800" dirty="0" smtClean="0"/>
            <a:t>Tendencias</a:t>
          </a:r>
          <a:endParaRPr lang="es-ES_tradnl" sz="800" dirty="0"/>
        </a:p>
      </dgm:t>
    </dgm:pt>
    <dgm:pt modelId="{0237C57A-19C9-CD40-B9F0-210E54F37F3D}" type="parTrans" cxnId="{7D97438A-3B14-2C4B-BFBE-81DBFC009B94}">
      <dgm:prSet/>
      <dgm:spPr/>
      <dgm:t>
        <a:bodyPr/>
        <a:lstStyle/>
        <a:p>
          <a:endParaRPr lang="es-ES_tradnl" sz="800"/>
        </a:p>
      </dgm:t>
    </dgm:pt>
    <dgm:pt modelId="{BA1B42D6-3833-A946-93E6-FA001E2613DD}" type="sibTrans" cxnId="{7D97438A-3B14-2C4B-BFBE-81DBFC009B94}">
      <dgm:prSet/>
      <dgm:spPr/>
      <dgm:t>
        <a:bodyPr/>
        <a:lstStyle/>
        <a:p>
          <a:endParaRPr lang="es-ES_tradnl" sz="800"/>
        </a:p>
      </dgm:t>
    </dgm:pt>
    <dgm:pt modelId="{84C5A06A-B318-AB48-9132-AC8D973A4DC6}">
      <dgm:prSet phldrT="[Texto]" custT="1"/>
      <dgm:spPr/>
      <dgm:t>
        <a:bodyPr/>
        <a:lstStyle/>
        <a:p>
          <a:r>
            <a:rPr lang="es-ES_tradnl" sz="800" dirty="0" smtClean="0"/>
            <a:t>Hacia la </a:t>
          </a:r>
          <a:r>
            <a:rPr lang="es-ES_tradnl" sz="800" dirty="0" err="1" smtClean="0"/>
            <a:t>web</a:t>
          </a:r>
          <a:endParaRPr lang="es-ES_tradnl" sz="800" dirty="0"/>
        </a:p>
      </dgm:t>
    </dgm:pt>
    <dgm:pt modelId="{12726685-FE51-AF44-899E-F09F7AB02386}" type="parTrans" cxnId="{B3DC6030-7EC1-0541-8711-8A7DAF29EF6B}">
      <dgm:prSet/>
      <dgm:spPr/>
      <dgm:t>
        <a:bodyPr/>
        <a:lstStyle/>
        <a:p>
          <a:endParaRPr lang="es-ES_tradnl" sz="800"/>
        </a:p>
      </dgm:t>
    </dgm:pt>
    <dgm:pt modelId="{C39A457E-6DA4-EB48-B14D-16A211468F12}" type="sibTrans" cxnId="{B3DC6030-7EC1-0541-8711-8A7DAF29EF6B}">
      <dgm:prSet/>
      <dgm:spPr/>
      <dgm:t>
        <a:bodyPr/>
        <a:lstStyle/>
        <a:p>
          <a:endParaRPr lang="es-ES_tradnl" sz="800"/>
        </a:p>
      </dgm:t>
    </dgm:pt>
    <dgm:pt modelId="{B1BE6E5D-381E-764E-AC0C-E5A1597CAD71}">
      <dgm:prSet phldrT="[Texto]" custT="1"/>
      <dgm:spPr/>
      <dgm:t>
        <a:bodyPr/>
        <a:lstStyle/>
        <a:p>
          <a:r>
            <a:rPr lang="es-ES_tradnl" sz="800" dirty="0" smtClean="0"/>
            <a:t>Ideas a mejorar</a:t>
          </a:r>
          <a:endParaRPr lang="es-ES_tradnl" sz="800" dirty="0"/>
        </a:p>
      </dgm:t>
    </dgm:pt>
    <dgm:pt modelId="{CD3AFA5A-17FF-F046-B603-684BF124B7F2}" type="parTrans" cxnId="{CADE60A9-B0FD-874D-832B-F9477EFFE53B}">
      <dgm:prSet/>
      <dgm:spPr/>
      <dgm:t>
        <a:bodyPr/>
        <a:lstStyle/>
        <a:p>
          <a:endParaRPr lang="es-ES_tradnl" sz="800"/>
        </a:p>
      </dgm:t>
    </dgm:pt>
    <dgm:pt modelId="{3619EB32-1C31-9B4F-B67C-1DE6615B676E}" type="sibTrans" cxnId="{CADE60A9-B0FD-874D-832B-F9477EFFE53B}">
      <dgm:prSet/>
      <dgm:spPr/>
      <dgm:t>
        <a:bodyPr/>
        <a:lstStyle/>
        <a:p>
          <a:endParaRPr lang="es-ES_tradnl" sz="800"/>
        </a:p>
      </dgm:t>
    </dgm:pt>
    <dgm:pt modelId="{15255B64-0D7B-0B48-8AE9-3DEADD1AD990}">
      <dgm:prSet phldrT="[Texto]" custT="1"/>
      <dgm:spPr/>
      <dgm:t>
        <a:bodyPr/>
        <a:lstStyle/>
        <a:p>
          <a:r>
            <a:rPr lang="es-ES_tradnl" sz="800" dirty="0" smtClean="0"/>
            <a:t>Frases</a:t>
          </a:r>
          <a:endParaRPr lang="es-ES_tradnl" sz="800" dirty="0"/>
        </a:p>
      </dgm:t>
    </dgm:pt>
    <dgm:pt modelId="{178B6CE7-B40F-BB4C-9651-EED455C4B771}" type="parTrans" cxnId="{CF80960F-34A2-7442-90E5-AC3EC3AD795E}">
      <dgm:prSet/>
      <dgm:spPr/>
      <dgm:t>
        <a:bodyPr/>
        <a:lstStyle/>
        <a:p>
          <a:endParaRPr lang="es-ES_tradnl" sz="800"/>
        </a:p>
      </dgm:t>
    </dgm:pt>
    <dgm:pt modelId="{CD747247-9887-5847-A7A2-B8B247C6D663}" type="sibTrans" cxnId="{CF80960F-34A2-7442-90E5-AC3EC3AD795E}">
      <dgm:prSet/>
      <dgm:spPr/>
      <dgm:t>
        <a:bodyPr/>
        <a:lstStyle/>
        <a:p>
          <a:endParaRPr lang="es-ES_tradnl" sz="800"/>
        </a:p>
      </dgm:t>
    </dgm:pt>
    <dgm:pt modelId="{065B7C96-DC9D-6543-8F72-99E989013AC5}">
      <dgm:prSet phldrT="[Texto]" custT="1"/>
      <dgm:spPr/>
      <dgm:t>
        <a:bodyPr/>
        <a:lstStyle/>
        <a:p>
          <a:r>
            <a:rPr lang="es-ES_tradnl" sz="800" dirty="0" smtClean="0"/>
            <a:t>Datos</a:t>
          </a:r>
          <a:endParaRPr lang="es-ES_tradnl" sz="800" dirty="0"/>
        </a:p>
      </dgm:t>
    </dgm:pt>
    <dgm:pt modelId="{675AD46A-0497-EC45-A7E0-7EF8D016EB31}" type="parTrans" cxnId="{713B1BA8-4594-2347-A3A2-A20CEBA9D7C0}">
      <dgm:prSet/>
      <dgm:spPr/>
      <dgm:t>
        <a:bodyPr/>
        <a:lstStyle/>
        <a:p>
          <a:endParaRPr lang="es-ES_tradnl" sz="800"/>
        </a:p>
      </dgm:t>
    </dgm:pt>
    <dgm:pt modelId="{662FE189-8F05-0140-B7D4-B58F6C70BAAB}" type="sibTrans" cxnId="{713B1BA8-4594-2347-A3A2-A20CEBA9D7C0}">
      <dgm:prSet/>
      <dgm:spPr/>
      <dgm:t>
        <a:bodyPr/>
        <a:lstStyle/>
        <a:p>
          <a:endParaRPr lang="es-ES_tradnl" sz="800"/>
        </a:p>
      </dgm:t>
    </dgm:pt>
    <dgm:pt modelId="{ED9C4BB1-9BE2-E041-972F-EC6D0EDEAA9C}">
      <dgm:prSet phldrT="[Texto]" custT="1"/>
      <dgm:spPr/>
      <dgm:t>
        <a:bodyPr/>
        <a:lstStyle/>
        <a:p>
          <a:r>
            <a:rPr lang="es-ES_tradnl" sz="800" dirty="0" smtClean="0"/>
            <a:t>Cada semana</a:t>
          </a:r>
          <a:endParaRPr lang="es-ES_tradnl" sz="800" dirty="0"/>
        </a:p>
      </dgm:t>
    </dgm:pt>
    <dgm:pt modelId="{54839A76-9DD5-D648-B0DA-32FEA77DC682}" type="sibTrans" cxnId="{4EE692F3-89F2-284A-A39C-1D4723C4CEC6}">
      <dgm:prSet/>
      <dgm:spPr/>
      <dgm:t>
        <a:bodyPr/>
        <a:lstStyle/>
        <a:p>
          <a:endParaRPr lang="es-ES_tradnl" sz="800"/>
        </a:p>
      </dgm:t>
    </dgm:pt>
    <dgm:pt modelId="{139958E0-D6E6-024E-A539-5934D0E804B6}" type="parTrans" cxnId="{4EE692F3-89F2-284A-A39C-1D4723C4CEC6}">
      <dgm:prSet/>
      <dgm:spPr/>
      <dgm:t>
        <a:bodyPr/>
        <a:lstStyle/>
        <a:p>
          <a:endParaRPr lang="es-ES_tradnl" sz="800"/>
        </a:p>
      </dgm:t>
    </dgm:pt>
    <dgm:pt modelId="{81344994-B4EA-C64C-AA7D-6379500FA8A6}">
      <dgm:prSet phldrT="[Texto]" custT="1"/>
      <dgm:spPr/>
      <dgm:t>
        <a:bodyPr/>
        <a:lstStyle/>
        <a:p>
          <a:r>
            <a:rPr lang="es-ES_tradnl" sz="800" dirty="0" smtClean="0"/>
            <a:t>Cada día</a:t>
          </a:r>
          <a:endParaRPr lang="es-ES_tradnl" sz="800" dirty="0"/>
        </a:p>
      </dgm:t>
    </dgm:pt>
    <dgm:pt modelId="{C902D9C2-586E-A747-B59E-F3A146AF173D}" type="sibTrans" cxnId="{691A58FF-6FAC-AE43-BA59-0478C176E8E5}">
      <dgm:prSet/>
      <dgm:spPr/>
      <dgm:t>
        <a:bodyPr/>
        <a:lstStyle/>
        <a:p>
          <a:endParaRPr lang="es-ES_tradnl" sz="800"/>
        </a:p>
      </dgm:t>
    </dgm:pt>
    <dgm:pt modelId="{AE8A6021-B9DF-C246-BCC5-9A0A93C5A41F}" type="parTrans" cxnId="{691A58FF-6FAC-AE43-BA59-0478C176E8E5}">
      <dgm:prSet/>
      <dgm:spPr/>
      <dgm:t>
        <a:bodyPr/>
        <a:lstStyle/>
        <a:p>
          <a:endParaRPr lang="es-ES_tradnl" sz="800"/>
        </a:p>
      </dgm:t>
    </dgm:pt>
    <dgm:pt modelId="{189D5810-C74B-7C40-A1AA-46CAB3F791CB}">
      <dgm:prSet phldrT="[Texto]" custT="1"/>
      <dgm:spPr/>
      <dgm:t>
        <a:bodyPr/>
        <a:lstStyle/>
        <a:p>
          <a:r>
            <a:rPr lang="es-ES_tradnl" sz="800" dirty="0" smtClean="0"/>
            <a:t>Cada hora</a:t>
          </a:r>
          <a:endParaRPr lang="es-ES_tradnl" sz="800" dirty="0"/>
        </a:p>
      </dgm:t>
    </dgm:pt>
    <dgm:pt modelId="{0E1790EA-8F7E-BE47-82C8-117C70060E2C}" type="sibTrans" cxnId="{B1B4921F-76D4-E940-A6C9-24EFB54D49EE}">
      <dgm:prSet/>
      <dgm:spPr/>
      <dgm:t>
        <a:bodyPr/>
        <a:lstStyle/>
        <a:p>
          <a:endParaRPr lang="es-ES_tradnl" sz="800"/>
        </a:p>
      </dgm:t>
    </dgm:pt>
    <dgm:pt modelId="{A1D55FE7-F1CE-BD4D-931D-80E8F776E72B}" type="parTrans" cxnId="{B1B4921F-76D4-E940-A6C9-24EFB54D49EE}">
      <dgm:prSet/>
      <dgm:spPr/>
      <dgm:t>
        <a:bodyPr/>
        <a:lstStyle/>
        <a:p>
          <a:endParaRPr lang="es-ES_tradnl" sz="800"/>
        </a:p>
      </dgm:t>
    </dgm:pt>
    <dgm:pt modelId="{A80A54F5-08E3-1B4A-8647-77A205C2F88D}">
      <dgm:prSet phldrT="[Texto]" custT="1"/>
      <dgm:spPr/>
      <dgm:t>
        <a:bodyPr/>
        <a:lstStyle/>
        <a:p>
          <a:r>
            <a:rPr lang="es-ES_tradnl" sz="800" dirty="0" smtClean="0"/>
            <a:t>Usar</a:t>
          </a:r>
          <a:endParaRPr lang="es-ES_tradnl" sz="800" dirty="0"/>
        </a:p>
      </dgm:t>
    </dgm:pt>
    <dgm:pt modelId="{9D8CDC45-C509-474D-BD6E-366147EC56DF}" type="parTrans" cxnId="{4124A8FB-2ACE-A44B-8EFC-2FA0D4D9A5E9}">
      <dgm:prSet/>
      <dgm:spPr/>
      <dgm:t>
        <a:bodyPr/>
        <a:lstStyle/>
        <a:p>
          <a:endParaRPr lang="es-ES_tradnl" sz="800"/>
        </a:p>
      </dgm:t>
    </dgm:pt>
    <dgm:pt modelId="{EB38E9C4-8024-E742-8A68-E8ADC3443935}" type="sibTrans" cxnId="{4124A8FB-2ACE-A44B-8EFC-2FA0D4D9A5E9}">
      <dgm:prSet/>
      <dgm:spPr/>
      <dgm:t>
        <a:bodyPr/>
        <a:lstStyle/>
        <a:p>
          <a:endParaRPr lang="es-ES_tradnl" sz="800"/>
        </a:p>
      </dgm:t>
    </dgm:pt>
    <dgm:pt modelId="{3C7B1ECC-9C3B-C74A-8266-99BA8E528C6A}">
      <dgm:prSet phldrT="[Texto]" custT="1"/>
      <dgm:spPr/>
      <dgm:t>
        <a:bodyPr/>
        <a:lstStyle/>
        <a:p>
          <a:r>
            <a:rPr lang="es-ES_tradnl" sz="1300" dirty="0" smtClean="0"/>
            <a:t>Horarios</a:t>
          </a:r>
          <a:endParaRPr lang="es-ES_tradnl" sz="1300" dirty="0"/>
        </a:p>
      </dgm:t>
    </dgm:pt>
    <dgm:pt modelId="{EB13E934-9C47-B245-8591-64BAA88BEA60}" type="parTrans" cxnId="{E65BAC27-68DD-6140-BADA-83DAFFE90020}">
      <dgm:prSet/>
      <dgm:spPr/>
      <dgm:t>
        <a:bodyPr/>
        <a:lstStyle/>
        <a:p>
          <a:endParaRPr lang="es-ES_tradnl" sz="800"/>
        </a:p>
      </dgm:t>
    </dgm:pt>
    <dgm:pt modelId="{721FE7D1-0CA2-DA4E-ADDF-232F399D079C}" type="sibTrans" cxnId="{E65BAC27-68DD-6140-BADA-83DAFFE90020}">
      <dgm:prSet/>
      <dgm:spPr/>
      <dgm:t>
        <a:bodyPr/>
        <a:lstStyle/>
        <a:p>
          <a:endParaRPr lang="es-ES_tradnl" sz="800"/>
        </a:p>
      </dgm:t>
    </dgm:pt>
    <dgm:pt modelId="{EA323270-88B0-8B42-A622-A3221112CE37}">
      <dgm:prSet phldrT="[Texto]" custT="1"/>
      <dgm:spPr/>
      <dgm:t>
        <a:bodyPr/>
        <a:lstStyle/>
        <a:p>
          <a:r>
            <a:rPr lang="es-ES_tradnl" sz="800" dirty="0" smtClean="0"/>
            <a:t>Comida: Publicidad</a:t>
          </a:r>
          <a:endParaRPr lang="es-ES_tradnl" sz="800" dirty="0"/>
        </a:p>
      </dgm:t>
    </dgm:pt>
    <dgm:pt modelId="{C11CCF70-A9B7-C34B-95C0-CA06EFB401AC}" type="parTrans" cxnId="{2D7D1913-F141-AB43-8E33-5BD29E1E5D33}">
      <dgm:prSet/>
      <dgm:spPr/>
      <dgm:t>
        <a:bodyPr/>
        <a:lstStyle/>
        <a:p>
          <a:endParaRPr lang="es-ES_tradnl" sz="800"/>
        </a:p>
      </dgm:t>
    </dgm:pt>
    <dgm:pt modelId="{843A0845-C2BB-C546-9B1B-04587860AD9A}" type="sibTrans" cxnId="{2D7D1913-F141-AB43-8E33-5BD29E1E5D33}">
      <dgm:prSet/>
      <dgm:spPr/>
      <dgm:t>
        <a:bodyPr/>
        <a:lstStyle/>
        <a:p>
          <a:endParaRPr lang="es-ES_tradnl" sz="800"/>
        </a:p>
      </dgm:t>
    </dgm:pt>
    <dgm:pt modelId="{793447D4-A65A-CC4F-9B32-6607DBCE8AA0}">
      <dgm:prSet phldrT="[Texto]" custT="1"/>
      <dgm:spPr/>
      <dgm:t>
        <a:bodyPr/>
        <a:lstStyle/>
        <a:p>
          <a:r>
            <a:rPr lang="es-ES_tradnl" sz="800" dirty="0" smtClean="0"/>
            <a:t>Desayuno: Noticias</a:t>
          </a:r>
          <a:endParaRPr lang="es-ES_tradnl" sz="800" dirty="0"/>
        </a:p>
      </dgm:t>
    </dgm:pt>
    <dgm:pt modelId="{58C0CC11-3E2A-9842-87FE-BC0973CA6629}" type="parTrans" cxnId="{68979E6E-2CD5-E348-BF84-AC878EBC3AA8}">
      <dgm:prSet/>
      <dgm:spPr/>
      <dgm:t>
        <a:bodyPr/>
        <a:lstStyle/>
        <a:p>
          <a:endParaRPr lang="es-ES_tradnl" sz="800"/>
        </a:p>
      </dgm:t>
    </dgm:pt>
    <dgm:pt modelId="{C9540398-9E15-6140-BA5F-D56612B48BA3}" type="sibTrans" cxnId="{68979E6E-2CD5-E348-BF84-AC878EBC3AA8}">
      <dgm:prSet/>
      <dgm:spPr/>
      <dgm:t>
        <a:bodyPr/>
        <a:lstStyle/>
        <a:p>
          <a:endParaRPr lang="es-ES_tradnl" sz="800"/>
        </a:p>
      </dgm:t>
    </dgm:pt>
    <dgm:pt modelId="{CA8B3C97-863E-8242-9420-946EED7C676B}">
      <dgm:prSet phldrT="[Texto]" custT="1"/>
      <dgm:spPr/>
      <dgm:t>
        <a:bodyPr/>
        <a:lstStyle/>
        <a:p>
          <a:r>
            <a:rPr lang="es-ES_tradnl" sz="800" dirty="0" smtClean="0"/>
            <a:t>Cena: Lúdico</a:t>
          </a:r>
          <a:endParaRPr lang="es-ES_tradnl" sz="800" dirty="0"/>
        </a:p>
      </dgm:t>
    </dgm:pt>
    <dgm:pt modelId="{8028F951-3C7E-A147-8F74-662E5E80CF68}" type="parTrans" cxnId="{F756C893-EA08-644F-B3B3-A961723E2146}">
      <dgm:prSet/>
      <dgm:spPr/>
      <dgm:t>
        <a:bodyPr/>
        <a:lstStyle/>
        <a:p>
          <a:endParaRPr lang="es-ES_tradnl" sz="800"/>
        </a:p>
      </dgm:t>
    </dgm:pt>
    <dgm:pt modelId="{B2F0820C-8EEF-EE41-97E5-8AB3097C6EDA}" type="sibTrans" cxnId="{F756C893-EA08-644F-B3B3-A961723E2146}">
      <dgm:prSet/>
      <dgm:spPr/>
      <dgm:t>
        <a:bodyPr/>
        <a:lstStyle/>
        <a:p>
          <a:endParaRPr lang="es-ES_tradnl" sz="800"/>
        </a:p>
      </dgm:t>
    </dgm:pt>
    <dgm:pt modelId="{04EB25FC-4CF0-F94E-A80D-FBFF4255552C}">
      <dgm:prSet phldrT="[Texto]" custT="1"/>
      <dgm:spPr/>
      <dgm:t>
        <a:bodyPr/>
        <a:lstStyle/>
        <a:p>
          <a:r>
            <a:rPr lang="es-ES_tradnl" sz="800" dirty="0" smtClean="0"/>
            <a:t>Sábado: El mejor día</a:t>
          </a:r>
          <a:endParaRPr lang="es-ES_tradnl" sz="800" dirty="0"/>
        </a:p>
      </dgm:t>
    </dgm:pt>
    <dgm:pt modelId="{29FDCF0F-4D35-1645-8DEE-A6CB617B7761}" type="parTrans" cxnId="{945CC0B0-0C77-F943-8009-8E78C50A97E4}">
      <dgm:prSet/>
      <dgm:spPr/>
      <dgm:t>
        <a:bodyPr/>
        <a:lstStyle/>
        <a:p>
          <a:endParaRPr lang="es-ES_tradnl" sz="800"/>
        </a:p>
      </dgm:t>
    </dgm:pt>
    <dgm:pt modelId="{4F3F0C6F-4127-AE45-8F31-9918361B92EC}" type="sibTrans" cxnId="{945CC0B0-0C77-F943-8009-8E78C50A97E4}">
      <dgm:prSet/>
      <dgm:spPr/>
      <dgm:t>
        <a:bodyPr/>
        <a:lstStyle/>
        <a:p>
          <a:endParaRPr lang="es-ES_tradnl" sz="800"/>
        </a:p>
      </dgm:t>
    </dgm:pt>
    <dgm:pt modelId="{E6AA6007-C428-2B44-859B-199E8DC09663}">
      <dgm:prSet phldrT="[Texto]" custT="1"/>
      <dgm:spPr/>
      <dgm:t>
        <a:bodyPr/>
        <a:lstStyle/>
        <a:p>
          <a:r>
            <a:rPr lang="es-ES_tradnl" sz="800" dirty="0" err="1" smtClean="0"/>
            <a:t>Twitter</a:t>
          </a:r>
          <a:r>
            <a:rPr lang="es-ES_tradnl" sz="800" dirty="0" smtClean="0"/>
            <a:t>:</a:t>
          </a:r>
          <a:endParaRPr lang="es-ES_tradnl" sz="800" dirty="0"/>
        </a:p>
      </dgm:t>
    </dgm:pt>
    <dgm:pt modelId="{11FD1C8F-23AB-2D42-AFB1-938E9F7E77C5}" type="parTrans" cxnId="{00B66F62-0980-CE41-A3CC-7DFD2D1019AD}">
      <dgm:prSet/>
      <dgm:spPr/>
      <dgm:t>
        <a:bodyPr/>
        <a:lstStyle/>
        <a:p>
          <a:endParaRPr lang="es-ES_tradnl" sz="800"/>
        </a:p>
      </dgm:t>
    </dgm:pt>
    <dgm:pt modelId="{76C6BCF0-8CFA-8B40-8C0D-39E42E15F3E3}" type="sibTrans" cxnId="{00B66F62-0980-CE41-A3CC-7DFD2D1019AD}">
      <dgm:prSet/>
      <dgm:spPr/>
      <dgm:t>
        <a:bodyPr/>
        <a:lstStyle/>
        <a:p>
          <a:endParaRPr lang="es-ES_tradnl" sz="800"/>
        </a:p>
      </dgm:t>
    </dgm:pt>
    <dgm:pt modelId="{D80B9272-3887-FA4E-8521-1F84A7219128}">
      <dgm:prSet phldrT="[Texto]" custT="1"/>
      <dgm:spPr/>
      <dgm:t>
        <a:bodyPr/>
        <a:lstStyle/>
        <a:p>
          <a:r>
            <a:rPr lang="es-ES_tradnl" sz="800" dirty="0" smtClean="0"/>
            <a:t>Merienda: Participación</a:t>
          </a:r>
          <a:endParaRPr lang="es-ES_tradnl" sz="800" dirty="0"/>
        </a:p>
      </dgm:t>
    </dgm:pt>
    <dgm:pt modelId="{6FE1BCAC-D8B7-CC4D-8344-840759F1A7DB}" type="parTrans" cxnId="{8579866B-1848-8042-A72C-C1C9C91A3289}">
      <dgm:prSet/>
      <dgm:spPr/>
      <dgm:t>
        <a:bodyPr/>
        <a:lstStyle/>
        <a:p>
          <a:endParaRPr lang="es-ES_tradnl" sz="800"/>
        </a:p>
      </dgm:t>
    </dgm:pt>
    <dgm:pt modelId="{7B7AB135-1B6F-F84B-9B6A-023F67E76692}" type="sibTrans" cxnId="{8579866B-1848-8042-A72C-C1C9C91A3289}">
      <dgm:prSet/>
      <dgm:spPr/>
      <dgm:t>
        <a:bodyPr/>
        <a:lstStyle/>
        <a:p>
          <a:endParaRPr lang="es-ES_tradnl" sz="800"/>
        </a:p>
      </dgm:t>
    </dgm:pt>
    <dgm:pt modelId="{DFF9DD15-802E-EA4F-986D-3445E17FD4FF}">
      <dgm:prSet phldrT="[Texto]" custT="1"/>
      <dgm:spPr/>
      <dgm:t>
        <a:bodyPr/>
        <a:lstStyle/>
        <a:p>
          <a:r>
            <a:rPr lang="es-ES_tradnl" sz="800" dirty="0" err="1" smtClean="0"/>
            <a:t>Facebook</a:t>
          </a:r>
          <a:r>
            <a:rPr lang="es-ES_tradnl" sz="800" dirty="0" smtClean="0"/>
            <a:t>:</a:t>
          </a:r>
          <a:endParaRPr lang="es-ES_tradnl" sz="800" dirty="0"/>
        </a:p>
      </dgm:t>
    </dgm:pt>
    <dgm:pt modelId="{1421A958-D3DE-8C42-B9CA-3ED8F410F143}" type="parTrans" cxnId="{B8F0EE4C-9DDC-1449-AE7C-400E5B77CD34}">
      <dgm:prSet/>
      <dgm:spPr/>
      <dgm:t>
        <a:bodyPr/>
        <a:lstStyle/>
        <a:p>
          <a:endParaRPr lang="es-ES_tradnl" sz="800"/>
        </a:p>
      </dgm:t>
    </dgm:pt>
    <dgm:pt modelId="{FC75B426-7FDD-F149-AC48-4DC210C9D806}" type="sibTrans" cxnId="{B8F0EE4C-9DDC-1449-AE7C-400E5B77CD34}">
      <dgm:prSet/>
      <dgm:spPr/>
      <dgm:t>
        <a:bodyPr/>
        <a:lstStyle/>
        <a:p>
          <a:endParaRPr lang="es-ES_tradnl" sz="800"/>
        </a:p>
      </dgm:t>
    </dgm:pt>
    <dgm:pt modelId="{4EF45625-4F72-6B4B-AEAC-B4CEA7BA7252}">
      <dgm:prSet phldrT="[Texto]" custT="1"/>
      <dgm:spPr/>
      <dgm:t>
        <a:bodyPr/>
        <a:lstStyle/>
        <a:p>
          <a:r>
            <a:rPr lang="es-ES_tradnl" sz="800" dirty="0" smtClean="0"/>
            <a:t>Merienda: </a:t>
          </a:r>
          <a:r>
            <a:rPr lang="es-ES_tradnl" sz="800" dirty="0" err="1" smtClean="0"/>
            <a:t>Reteets</a:t>
          </a:r>
          <a:endParaRPr lang="es-ES_tradnl" sz="800" dirty="0"/>
        </a:p>
      </dgm:t>
    </dgm:pt>
    <dgm:pt modelId="{33E3A439-3F61-D040-9A9B-2CEF9AC3AE97}" type="parTrans" cxnId="{5D192EB6-2AEF-7D42-AC8C-458167E48BE0}">
      <dgm:prSet/>
      <dgm:spPr/>
      <dgm:t>
        <a:bodyPr/>
        <a:lstStyle/>
        <a:p>
          <a:endParaRPr lang="es-ES_tradnl" sz="800"/>
        </a:p>
      </dgm:t>
    </dgm:pt>
    <dgm:pt modelId="{58BDC615-F819-6240-B9ED-53A4B153B0FF}" type="sibTrans" cxnId="{5D192EB6-2AEF-7D42-AC8C-458167E48BE0}">
      <dgm:prSet/>
      <dgm:spPr/>
      <dgm:t>
        <a:bodyPr/>
        <a:lstStyle/>
        <a:p>
          <a:endParaRPr lang="es-ES_tradnl" sz="800"/>
        </a:p>
      </dgm:t>
    </dgm:pt>
    <dgm:pt modelId="{7CCED0A8-8674-7949-8D9B-46CDA23CB11A}">
      <dgm:prSet phldrT="[Texto]" custT="1"/>
      <dgm:spPr/>
      <dgm:t>
        <a:bodyPr/>
        <a:lstStyle/>
        <a:p>
          <a:r>
            <a:rPr lang="es-ES_tradnl" sz="800" dirty="0" smtClean="0"/>
            <a:t>Comida: </a:t>
          </a:r>
          <a:r>
            <a:rPr lang="es-ES_tradnl" sz="800" dirty="0" err="1" smtClean="0"/>
            <a:t>Clics</a:t>
          </a:r>
          <a:endParaRPr lang="es-ES_tradnl" sz="800" dirty="0"/>
        </a:p>
      </dgm:t>
    </dgm:pt>
    <dgm:pt modelId="{6D25FD89-ECE6-884B-9FCB-BA3AC1A930BA}" type="parTrans" cxnId="{E6841FB0-DDA7-724F-9C8D-81EF7213D07E}">
      <dgm:prSet/>
      <dgm:spPr/>
      <dgm:t>
        <a:bodyPr/>
        <a:lstStyle/>
        <a:p>
          <a:endParaRPr lang="es-ES_tradnl" sz="800"/>
        </a:p>
      </dgm:t>
    </dgm:pt>
    <dgm:pt modelId="{3CF667C2-CF6A-A246-8440-6B1DD95AF1EC}" type="sibTrans" cxnId="{E6841FB0-DDA7-724F-9C8D-81EF7213D07E}">
      <dgm:prSet/>
      <dgm:spPr/>
      <dgm:t>
        <a:bodyPr/>
        <a:lstStyle/>
        <a:p>
          <a:endParaRPr lang="es-ES_tradnl" sz="800"/>
        </a:p>
      </dgm:t>
    </dgm:pt>
    <dgm:pt modelId="{92C64192-E968-1248-9BD5-BBA2C0301585}">
      <dgm:prSet phldrT="[Texto]" custT="1"/>
      <dgm:spPr/>
      <dgm:t>
        <a:bodyPr/>
        <a:lstStyle/>
        <a:p>
          <a:r>
            <a:rPr lang="es-ES_tradnl" sz="800" dirty="0" smtClean="0"/>
            <a:t>Fines de semana los mejores días</a:t>
          </a:r>
          <a:endParaRPr lang="es-ES_tradnl" sz="800" dirty="0"/>
        </a:p>
      </dgm:t>
    </dgm:pt>
    <dgm:pt modelId="{45507B28-4A57-1B48-A7E8-33E572C1C76C}" type="parTrans" cxnId="{59A2E434-7371-3E4F-822F-AB080EAD1F2B}">
      <dgm:prSet/>
      <dgm:spPr/>
      <dgm:t>
        <a:bodyPr/>
        <a:lstStyle/>
        <a:p>
          <a:endParaRPr lang="es-ES_tradnl" sz="800"/>
        </a:p>
      </dgm:t>
    </dgm:pt>
    <dgm:pt modelId="{963AAD83-93B8-2D40-B4A3-D9AF908CD428}" type="sibTrans" cxnId="{59A2E434-7371-3E4F-822F-AB080EAD1F2B}">
      <dgm:prSet/>
      <dgm:spPr/>
      <dgm:t>
        <a:bodyPr/>
        <a:lstStyle/>
        <a:p>
          <a:endParaRPr lang="es-ES_tradnl" sz="800"/>
        </a:p>
      </dgm:t>
    </dgm:pt>
    <dgm:pt modelId="{A273FDB8-97FC-B64B-9D10-B8F933BB2D48}">
      <dgm:prSet phldrT="[Texto]" custT="1"/>
      <dgm:spPr/>
      <dgm:t>
        <a:bodyPr/>
        <a:lstStyle/>
        <a:p>
          <a:r>
            <a:rPr lang="es-ES_tradnl" sz="800" dirty="0" smtClean="0"/>
            <a:t>Fotos para </a:t>
          </a:r>
          <a:r>
            <a:rPr lang="es-ES_tradnl" sz="800" dirty="0" err="1" smtClean="0"/>
            <a:t>Facebook</a:t>
          </a:r>
          <a:endParaRPr lang="es-ES_tradnl" sz="800" dirty="0"/>
        </a:p>
      </dgm:t>
    </dgm:pt>
    <dgm:pt modelId="{56720903-CDF9-CE42-AB28-4283B4DF854C}" type="parTrans" cxnId="{0DF0FA33-7C7A-224E-8792-23F275BA3717}">
      <dgm:prSet/>
      <dgm:spPr/>
      <dgm:t>
        <a:bodyPr/>
        <a:lstStyle/>
        <a:p>
          <a:endParaRPr lang="es-ES_tradnl" sz="800"/>
        </a:p>
      </dgm:t>
    </dgm:pt>
    <dgm:pt modelId="{7A79FB42-59AF-DC4C-9FAD-C76AE06DA437}" type="sibTrans" cxnId="{0DF0FA33-7C7A-224E-8792-23F275BA3717}">
      <dgm:prSet/>
      <dgm:spPr/>
      <dgm:t>
        <a:bodyPr/>
        <a:lstStyle/>
        <a:p>
          <a:endParaRPr lang="es-ES_tradnl" sz="800"/>
        </a:p>
      </dgm:t>
    </dgm:pt>
    <dgm:pt modelId="{53CB7B8B-3D7D-2F41-A011-A33A27CDE092}">
      <dgm:prSet phldrT="[Texto]" custT="1"/>
      <dgm:spPr/>
      <dgm:t>
        <a:bodyPr/>
        <a:lstStyle/>
        <a:p>
          <a:r>
            <a:rPr lang="es-ES_tradnl" sz="800" dirty="0" smtClean="0"/>
            <a:t>Links para </a:t>
          </a:r>
          <a:r>
            <a:rPr lang="es-ES_tradnl" sz="800" dirty="0" err="1" smtClean="0"/>
            <a:t>Twitter</a:t>
          </a:r>
          <a:endParaRPr lang="es-ES_tradnl" sz="800" dirty="0"/>
        </a:p>
      </dgm:t>
    </dgm:pt>
    <dgm:pt modelId="{53281596-E555-A147-B639-9A58384CB33B}" type="parTrans" cxnId="{DC4E0346-592A-AB4A-B227-3F51662A4B6E}">
      <dgm:prSet/>
      <dgm:spPr/>
      <dgm:t>
        <a:bodyPr/>
        <a:lstStyle/>
        <a:p>
          <a:endParaRPr lang="es-ES_tradnl" sz="800"/>
        </a:p>
      </dgm:t>
    </dgm:pt>
    <dgm:pt modelId="{0D63EA0B-495C-5E41-A89D-A702E5A04B91}" type="sibTrans" cxnId="{DC4E0346-592A-AB4A-B227-3F51662A4B6E}">
      <dgm:prSet/>
      <dgm:spPr/>
      <dgm:t>
        <a:bodyPr/>
        <a:lstStyle/>
        <a:p>
          <a:endParaRPr lang="es-ES_tradnl" sz="800"/>
        </a:p>
      </dgm:t>
    </dgm:pt>
    <dgm:pt modelId="{9669DD7A-DF10-1241-A149-2881F57B9980}">
      <dgm:prSet phldrT="[Texto]" custT="1"/>
      <dgm:spPr/>
      <dgm:t>
        <a:bodyPr/>
        <a:lstStyle/>
        <a:p>
          <a:r>
            <a:rPr lang="es-ES_tradnl" sz="800" dirty="0" smtClean="0"/>
            <a:t>Preguntas y </a:t>
          </a:r>
          <a:r>
            <a:rPr lang="es-ES_tradnl" sz="800" dirty="0" err="1" smtClean="0"/>
            <a:t>respu</a:t>
          </a:r>
          <a:endParaRPr lang="es-ES_tradnl" sz="800" dirty="0"/>
        </a:p>
      </dgm:t>
    </dgm:pt>
    <dgm:pt modelId="{5F0DD1D4-B8D6-854B-9549-8491846B204C}" type="parTrans" cxnId="{FB1F5298-3017-0A40-9A43-7C8F0D2B11EE}">
      <dgm:prSet/>
      <dgm:spPr/>
      <dgm:t>
        <a:bodyPr/>
        <a:lstStyle/>
        <a:p>
          <a:endParaRPr lang="es-ES_tradnl" sz="800"/>
        </a:p>
      </dgm:t>
    </dgm:pt>
    <dgm:pt modelId="{94CA129C-124C-604F-BDBE-7F9E254FA562}" type="sibTrans" cxnId="{FB1F5298-3017-0A40-9A43-7C8F0D2B11EE}">
      <dgm:prSet/>
      <dgm:spPr/>
      <dgm:t>
        <a:bodyPr/>
        <a:lstStyle/>
        <a:p>
          <a:endParaRPr lang="es-ES_tradnl" sz="800"/>
        </a:p>
      </dgm:t>
    </dgm:pt>
    <dgm:pt modelId="{1B9E3549-0D92-E142-B5B9-B97C63A67614}">
      <dgm:prSet phldrT="[Texto]" custT="1"/>
      <dgm:spPr/>
      <dgm:t>
        <a:bodyPr/>
        <a:lstStyle/>
        <a:p>
          <a:r>
            <a:rPr lang="es-ES_tradnl" sz="800" dirty="0" smtClean="0"/>
            <a:t>Preguntas y respuestas</a:t>
          </a:r>
          <a:endParaRPr lang="es-ES_tradnl" sz="800" dirty="0"/>
        </a:p>
      </dgm:t>
    </dgm:pt>
    <dgm:pt modelId="{7860FD26-80D8-B142-82A4-8C343A14D104}" type="parTrans" cxnId="{EFB6A21B-9E14-2D4B-AF1F-BB7D9946E0DB}">
      <dgm:prSet/>
      <dgm:spPr/>
      <dgm:t>
        <a:bodyPr/>
        <a:lstStyle/>
        <a:p>
          <a:endParaRPr lang="es-ES_tradnl" sz="800"/>
        </a:p>
      </dgm:t>
    </dgm:pt>
    <dgm:pt modelId="{495F4C92-2C61-E54A-A86B-BB1AC85004D1}" type="sibTrans" cxnId="{EFB6A21B-9E14-2D4B-AF1F-BB7D9946E0DB}">
      <dgm:prSet/>
      <dgm:spPr/>
      <dgm:t>
        <a:bodyPr/>
        <a:lstStyle/>
        <a:p>
          <a:endParaRPr lang="es-ES_tradnl" sz="800"/>
        </a:p>
      </dgm:t>
    </dgm:pt>
    <dgm:pt modelId="{2C73962D-EDBF-3B41-A5BF-0AA5E7B18132}" type="pres">
      <dgm:prSet presAssocID="{62DE9A4F-68F1-3547-8F57-FF7E266596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5CEDE164-0A0D-F34D-9421-5A91B65E174B}" type="pres">
      <dgm:prSet presAssocID="{3C330037-5F81-8D47-82A5-D5D7BC942E87}" presName="composite" presStyleCnt="0"/>
      <dgm:spPr/>
    </dgm:pt>
    <dgm:pt modelId="{120A24A9-5D2A-6642-B834-9B766334A9CA}" type="pres">
      <dgm:prSet presAssocID="{3C330037-5F81-8D47-82A5-D5D7BC942E87}" presName="parTx" presStyleLbl="align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F9526F7-A3FC-F640-8A47-0311B8CD4A88}" type="pres">
      <dgm:prSet presAssocID="{3C330037-5F81-8D47-82A5-D5D7BC942E87}" presName="desTx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82EE30CB-C2B9-5E46-A0FC-FDE89CDCA15B}" type="pres">
      <dgm:prSet presAssocID="{4E4A9116-90F0-8C4C-BE5A-35AC6A2A858C}" presName="space" presStyleCnt="0"/>
      <dgm:spPr/>
    </dgm:pt>
    <dgm:pt modelId="{B2996564-2D3F-D445-BFD9-620A31BE717E}" type="pres">
      <dgm:prSet presAssocID="{31944344-9CB0-AA4C-AC31-6BD13E21A68A}" presName="composite" presStyleCnt="0"/>
      <dgm:spPr/>
    </dgm:pt>
    <dgm:pt modelId="{DF5EA93D-5DA7-BC4E-82D2-17BCD0D42FDD}" type="pres">
      <dgm:prSet presAssocID="{31944344-9CB0-AA4C-AC31-6BD13E21A68A}" presName="parTx" presStyleLbl="align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3ADBE0C7-3081-054E-8BC0-6EDDD65A371A}" type="pres">
      <dgm:prSet presAssocID="{31944344-9CB0-AA4C-AC31-6BD13E21A68A}" presName="desTx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21D11650-7991-5149-8031-75FB0A39C426}" type="pres">
      <dgm:prSet presAssocID="{1FBF14A4-D4C0-2C40-B809-98C159CF9744}" presName="space" presStyleCnt="0"/>
      <dgm:spPr/>
    </dgm:pt>
    <dgm:pt modelId="{8110DAD7-85D7-E44F-9339-CA1CC490812C}" type="pres">
      <dgm:prSet presAssocID="{06363373-F4F6-8D49-AFD2-14D67AE6F805}" presName="composite" presStyleCnt="0"/>
      <dgm:spPr/>
    </dgm:pt>
    <dgm:pt modelId="{6361A7F3-C76C-9748-A456-F292AA5D9BB3}" type="pres">
      <dgm:prSet presAssocID="{06363373-F4F6-8D49-AFD2-14D67AE6F805}" presName="parTx" presStyleLbl="align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94AE238E-70D8-3846-A6CC-B1207EB95DF0}" type="pres">
      <dgm:prSet presAssocID="{06363373-F4F6-8D49-AFD2-14D67AE6F805}" presName="desTx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FCF8B8C-E798-5D45-A7DF-4DDD01C2F35B}" type="pres">
      <dgm:prSet presAssocID="{7041257C-743D-A347-B80B-29A2328A24F8}" presName="space" presStyleCnt="0"/>
      <dgm:spPr/>
    </dgm:pt>
    <dgm:pt modelId="{D081FE09-3BBA-F243-B0FA-6BB6267F8820}" type="pres">
      <dgm:prSet presAssocID="{06637FFD-A3F7-B940-98D7-C4C4B0E91DFF}" presName="composite" presStyleCnt="0"/>
      <dgm:spPr/>
    </dgm:pt>
    <dgm:pt modelId="{630D8607-F1C4-DC4A-BED4-3F1DDC6F7C2D}" type="pres">
      <dgm:prSet presAssocID="{06637FFD-A3F7-B940-98D7-C4C4B0E91DFF}" presName="parTx" presStyleLbl="align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B0A80E19-914F-9C48-BBCB-F035D21D8DDB}" type="pres">
      <dgm:prSet presAssocID="{06637FFD-A3F7-B940-98D7-C4C4B0E91DFF}" presName="desTx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F55C76A-0A2A-C741-9266-9AF45A43424D}" type="pres">
      <dgm:prSet presAssocID="{9AF07A62-12A3-E24B-A318-21016B2D5C8E}" presName="space" presStyleCnt="0"/>
      <dgm:spPr/>
    </dgm:pt>
    <dgm:pt modelId="{7E1AF9EF-54CA-F040-A356-00CD26BA0B6B}" type="pres">
      <dgm:prSet presAssocID="{3C7B1ECC-9C3B-C74A-8266-99BA8E528C6A}" presName="composite" presStyleCnt="0"/>
      <dgm:spPr/>
    </dgm:pt>
    <dgm:pt modelId="{037E4DE5-45B5-F243-B418-B218DEC8644B}" type="pres">
      <dgm:prSet presAssocID="{3C7B1ECC-9C3B-C74A-8266-99BA8E528C6A}" presName="parTx" presStyleLbl="align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7B5A8AED-ABD0-3548-A1FC-01C884BC9AA2}" type="pres">
      <dgm:prSet presAssocID="{3C7B1ECC-9C3B-C74A-8266-99BA8E528C6A}" presName="desTx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4B781468-23BE-7C40-9CD3-5367EB66F803}" type="pres">
      <dgm:prSet presAssocID="{721FE7D1-0CA2-DA4E-ADDF-232F399D079C}" presName="space" presStyleCnt="0"/>
      <dgm:spPr/>
    </dgm:pt>
    <dgm:pt modelId="{0F537C34-3523-2B46-9DD6-A07B5E27CAD8}" type="pres">
      <dgm:prSet presAssocID="{08B03759-8269-EC46-A497-CCC090E0B80A}" presName="composite" presStyleCnt="0"/>
      <dgm:spPr/>
    </dgm:pt>
    <dgm:pt modelId="{3BDEFE8C-E16B-3E40-979E-72170A3014C6}" type="pres">
      <dgm:prSet presAssocID="{08B03759-8269-EC46-A497-CCC090E0B80A}" presName="parTx" presStyleLbl="align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A30F1011-F9B7-FC43-B489-84CEFC504B32}" type="pres">
      <dgm:prSet presAssocID="{08B03759-8269-EC46-A497-CCC090E0B80A}" presName="desTx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2D1D4178-D66A-714A-B29E-3A5EB0592593}" type="presOf" srcId="{D21F4D99-64D7-5840-9E7F-BFAC3E92C4D2}" destId="{B0A80E19-914F-9C48-BBCB-F035D21D8DDB}" srcOrd="0" destOrd="24" presId="urn:microsoft.com/office/officeart/2005/8/layout/hList1"/>
    <dgm:cxn modelId="{001C93C6-900E-C444-A46D-87CA752C5C07}" srcId="{EB3846E8-A014-2F4D-9909-F5737700115F}" destId="{4DA36DB9-1EC8-5748-B351-DDC4C97B4EEF}" srcOrd="1" destOrd="0" parTransId="{2A70878B-ADCE-904D-9CC2-FC78E3D867EA}" sibTransId="{5B0BF839-9B37-9D49-A59A-86FE7B2F24D6}"/>
    <dgm:cxn modelId="{FF4C70DD-A537-0041-BBAC-F540F5729015}" srcId="{C88353B7-82F6-A546-92B2-45AECE439292}" destId="{B927F933-BE39-7343-82B4-DD00A4C0F517}" srcOrd="2" destOrd="0" parTransId="{3C32B726-4140-C845-9BA7-B5B6162596B9}" sibTransId="{8B19A44E-3823-2D45-9845-6B0D5D66EE66}"/>
    <dgm:cxn modelId="{6864444A-DFF1-5E4B-912D-B6907A8FAE43}" type="presOf" srcId="{9845F3A8-E34E-8045-94F9-22F137668AA1}" destId="{7F9526F7-A3FC-F640-8A47-0311B8CD4A88}" srcOrd="0" destOrd="22" presId="urn:microsoft.com/office/officeart/2005/8/layout/hList1"/>
    <dgm:cxn modelId="{4D578F9F-C823-2845-B782-D8836DFC5998}" type="presOf" srcId="{13188D76-E03B-6342-91B2-0EF6B99F7827}" destId="{A30F1011-F9B7-FC43-B489-84CEFC504B32}" srcOrd="0" destOrd="5" presId="urn:microsoft.com/office/officeart/2005/8/layout/hList1"/>
    <dgm:cxn modelId="{5B2A3C2F-0F7F-8C4D-BB91-0E855C708EA4}" srcId="{4A397F3C-7083-4C43-B8D5-0C21BC3FB6BF}" destId="{3A131DAA-8284-F148-9570-3DBD683C906C}" srcOrd="5" destOrd="0" parTransId="{1A6A99A4-9551-7249-B1A7-EFD7F6BD39C5}" sibTransId="{A4E1387C-ADA8-9B4C-AB59-2D34E13B7753}"/>
    <dgm:cxn modelId="{D4A3F751-ED0C-DE4D-A231-7FA06A9FF094}" srcId="{E4352325-1F41-E249-9425-01F43F988966}" destId="{7B3FF7A4-590B-BA4D-92F1-D78B6446697D}" srcOrd="0" destOrd="0" parTransId="{8AEDDBBB-4DD9-7D4F-8695-10E1CA3B833B}" sibTransId="{0F24230C-9816-1A40-92FF-33AA1E2B98A1}"/>
    <dgm:cxn modelId="{AFBA224F-2A2C-C243-BB96-42892096B89C}" type="presOf" srcId="{6B1040D7-D8C1-024B-99EC-81BFD00B372C}" destId="{B0A80E19-914F-9C48-BBCB-F035D21D8DDB}" srcOrd="0" destOrd="4" presId="urn:microsoft.com/office/officeart/2005/8/layout/hList1"/>
    <dgm:cxn modelId="{692EF7BC-C17D-2A42-9031-C75742D9870E}" type="presOf" srcId="{F51C1A47-296E-8740-80D6-C13DE1439CC0}" destId="{7F9526F7-A3FC-F640-8A47-0311B8CD4A88}" srcOrd="0" destOrd="6" presId="urn:microsoft.com/office/officeart/2005/8/layout/hList1"/>
    <dgm:cxn modelId="{6A09EF7D-F490-0B48-AC76-BBBE85B0D96F}" type="presOf" srcId="{606C1B5A-E87E-BA42-A759-A807763A36BE}" destId="{3ADBE0C7-3081-054E-8BC0-6EDDD65A371A}" srcOrd="0" destOrd="7" presId="urn:microsoft.com/office/officeart/2005/8/layout/hList1"/>
    <dgm:cxn modelId="{5BEEA719-01B7-A845-9EEE-49B945DFDAEF}" srcId="{AA34A414-87E3-D244-A5C0-1E1A1703F205}" destId="{6D58A8A5-2546-C843-85DE-FFFC7CD5FA6C}" srcOrd="2" destOrd="0" parTransId="{AF059961-622E-744F-AB0E-1D2DCC74246E}" sibTransId="{696D7F77-7BB6-184B-89F7-AD744D69A7FE}"/>
    <dgm:cxn modelId="{9F6BC813-C101-5F43-A510-DFE5D418C83A}" srcId="{5D0529DE-CA16-8E4E-995A-92FC03ED8030}" destId="{0F75DC09-6DC0-F842-AE95-C39FFDEC8825}" srcOrd="2" destOrd="0" parTransId="{EF2323AE-322A-6344-8B9D-F324677F4DEA}" sibTransId="{15A108B3-6262-8543-915E-B0DDE41530DB}"/>
    <dgm:cxn modelId="{32ED6D9C-EAAB-A443-8EDB-3A3363EBA021}" srcId="{08B03759-8269-EC46-A497-CCC090E0B80A}" destId="{43E8DBF5-DC47-DD4C-A604-E519624DF2F9}" srcOrd="1" destOrd="0" parTransId="{81DE1508-1A4F-D24A-8842-143B3341E9FF}" sibTransId="{04502E44-AA8B-CE4D-BF5C-39FEB605364D}"/>
    <dgm:cxn modelId="{E626B7EA-DC3A-7948-994A-7152EB0E8BDE}" srcId="{5D0529DE-CA16-8E4E-995A-92FC03ED8030}" destId="{E836AE71-D31F-2948-AC70-437A8B27F7E5}" srcOrd="3" destOrd="0" parTransId="{99F60FBA-BD50-0441-9FBE-6423BF2D5A01}" sibTransId="{BF273A7B-366C-154E-ADF1-F73BA601FCA1}"/>
    <dgm:cxn modelId="{FA27B53C-4AF7-D747-9533-11BEF7E90161}" type="presOf" srcId="{E836AE71-D31F-2948-AC70-437A8B27F7E5}" destId="{3ADBE0C7-3081-054E-8BC0-6EDDD65A371A}" srcOrd="0" destOrd="9" presId="urn:microsoft.com/office/officeart/2005/8/layout/hList1"/>
    <dgm:cxn modelId="{AD5E3381-25FE-D942-BEBA-6E9D2DBA2937}" srcId="{5D0529DE-CA16-8E4E-995A-92FC03ED8030}" destId="{54F80473-99BD-B74C-BA4C-64D435517046}" srcOrd="0" destOrd="0" parTransId="{2404367C-FAC0-A946-A10E-11922AC78990}" sibTransId="{4E21E153-F7B0-1A4D-8940-0DC40829779E}"/>
    <dgm:cxn modelId="{D8870BD3-EB1F-BC4F-AD21-7B91970EC59B}" srcId="{06363373-F4F6-8D49-AFD2-14D67AE6F805}" destId="{E4FB2362-5220-2046-96C2-25252F6A6FA1}" srcOrd="0" destOrd="0" parTransId="{5E1D75C4-1F8F-8040-BF3E-6CD7F4FA0658}" sibTransId="{3E5D802A-3A27-C64F-96B5-A5A703CC582C}"/>
    <dgm:cxn modelId="{A0D75F3E-68A8-B642-9880-5DEA7A685132}" srcId="{B8065E5D-8239-2A49-A7E6-0738AE68401D}" destId="{DDFF1A08-1487-0746-8720-BD15B4B851D0}" srcOrd="2" destOrd="0" parTransId="{C5972341-C066-6947-A5DA-56D64C580689}" sibTransId="{1E9AA284-92C4-6C40-9A1E-B86DBB44931D}"/>
    <dgm:cxn modelId="{691A58FF-6FAC-AE43-BA59-0478C176E8E5}" srcId="{EA32843B-1933-164E-A52B-D7A0E717AC4B}" destId="{81344994-B4EA-C64C-AA7D-6379500FA8A6}" srcOrd="1" destOrd="0" parTransId="{AE8A6021-B9DF-C246-BCC5-9A0A93C5A41F}" sibTransId="{C902D9C2-586E-A747-B59E-F3A146AF173D}"/>
    <dgm:cxn modelId="{922D9FC0-80C6-C64D-A09B-3010E7FE2CB9}" srcId="{08B03759-8269-EC46-A497-CCC090E0B80A}" destId="{07ECAFAA-3F0C-EC4C-8080-DA10D9DAF4A9}" srcOrd="2" destOrd="0" parTransId="{948184A5-CBB7-3348-BF1A-C04351401493}" sibTransId="{C9EF1270-B9B4-D943-B233-B6DAB0760FE5}"/>
    <dgm:cxn modelId="{79458A2C-FE21-AD47-B718-FBF481650BD7}" type="presOf" srcId="{8C7ACAEC-E53E-2A4A-A928-19F5DE83463B}" destId="{7F9526F7-A3FC-F640-8A47-0311B8CD4A88}" srcOrd="0" destOrd="10" presId="urn:microsoft.com/office/officeart/2005/8/layout/hList1"/>
    <dgm:cxn modelId="{8579866B-1848-8042-A72C-C1C9C91A3289}" srcId="{DFF9DD15-802E-EA4F-986D-3445E17FD4FF}" destId="{D80B9272-3887-FA4E-8521-1F84A7219128}" srcOrd="2" destOrd="0" parTransId="{6FE1BCAC-D8B7-CC4D-8344-840759F1A7DB}" sibTransId="{7B7AB135-1B6F-F84B-9B6A-023F67E76692}"/>
    <dgm:cxn modelId="{FD12E299-0591-2E41-BBB6-AB96C8B77C6D}" srcId="{AFE36B1A-D243-B64D-8D7E-840780B7948E}" destId="{BF2162E1-8477-6346-926F-F9ABB873297C}" srcOrd="2" destOrd="0" parTransId="{64B5923E-2D43-E148-A66F-AECE3E89993E}" sibTransId="{616C0640-BD84-B74A-8C3C-3F0E09ACB4D6}"/>
    <dgm:cxn modelId="{2436AEEC-D296-FB4F-82B5-483F1FDD2CC0}" type="presOf" srcId="{B55096F2-2A8E-594B-8C88-C61748DECDDC}" destId="{3ADBE0C7-3081-054E-8BC0-6EDDD65A371A}" srcOrd="0" destOrd="2" presId="urn:microsoft.com/office/officeart/2005/8/layout/hList1"/>
    <dgm:cxn modelId="{92C0816C-76E0-4B4C-98ED-F4819E59C15C}" srcId="{3C330037-5F81-8D47-82A5-D5D7BC942E87}" destId="{AFE36B1A-D243-B64D-8D7E-840780B7948E}" srcOrd="2" destOrd="0" parTransId="{52F789D3-A54D-8F46-9DC0-2519C332CF33}" sibTransId="{231E5010-303F-D84C-9D11-B491D71D2688}"/>
    <dgm:cxn modelId="{67F95207-DA66-7741-A6D6-6CE6EB75AFF2}" type="presOf" srcId="{C3ABA6BF-6309-BE4D-A0EF-C7665A58E681}" destId="{A30F1011-F9B7-FC43-B489-84CEFC504B32}" srcOrd="0" destOrd="9" presId="urn:microsoft.com/office/officeart/2005/8/layout/hList1"/>
    <dgm:cxn modelId="{2CA01B99-94A7-834C-8E88-CE516717EC29}" srcId="{06637FFD-A3F7-B940-98D7-C4C4B0E91DFF}" destId="{1A15CE3E-9DA3-804B-A068-86D5198B96A7}" srcOrd="2" destOrd="0" parTransId="{293690F8-F2FD-CB46-872A-C0188D6515F1}" sibTransId="{011A8A08-5ED3-4443-9BCD-9CAE1F64F035}"/>
    <dgm:cxn modelId="{357ED0D3-E181-4747-92FC-BC2CE75C9D96}" type="presOf" srcId="{6D58A8A5-2546-C843-85DE-FFFC7CD5FA6C}" destId="{B0A80E19-914F-9C48-BBCB-F035D21D8DDB}" srcOrd="0" destOrd="17" presId="urn:microsoft.com/office/officeart/2005/8/layout/hList1"/>
    <dgm:cxn modelId="{3ED41453-5BC6-A745-AD99-7D31DCC37C97}" type="presOf" srcId="{EA323270-88B0-8B42-A622-A3221112CE37}" destId="{7B5A8AED-ABD0-3548-A1FC-01C884BC9AA2}" srcOrd="0" destOrd="2" presId="urn:microsoft.com/office/officeart/2005/8/layout/hList1"/>
    <dgm:cxn modelId="{12E55140-F1CC-2D47-8B84-8D046EEE2D83}" type="presOf" srcId="{1B9E3549-0D92-E142-B5B9-B97C63A67614}" destId="{B0A80E19-914F-9C48-BBCB-F035D21D8DDB}" srcOrd="0" destOrd="6" presId="urn:microsoft.com/office/officeart/2005/8/layout/hList1"/>
    <dgm:cxn modelId="{575793DC-62B0-284C-925F-458FDBE7D072}" srcId="{1A15CE3E-9DA3-804B-A068-86D5198B96A7}" destId="{89FA2A89-2A4E-9740-B31D-3888D9FDE9FF}" srcOrd="2" destOrd="0" parTransId="{F376231F-65F0-8641-859B-C436AFE44BB4}" sibTransId="{6BEF836D-4F2A-5E48-9DDE-376874111AF3}"/>
    <dgm:cxn modelId="{DBA2F4ED-718B-CD44-8AE8-981502A60960}" type="presOf" srcId="{B8065E5D-8239-2A49-A7E6-0738AE68401D}" destId="{A30F1011-F9B7-FC43-B489-84CEFC504B32}" srcOrd="0" destOrd="0" presId="urn:microsoft.com/office/officeart/2005/8/layout/hList1"/>
    <dgm:cxn modelId="{09B8E98B-05D2-2C45-81F1-BCB58DA61AA7}" srcId="{3C330037-5F81-8D47-82A5-D5D7BC942E87}" destId="{89B670C9-E5FF-9A48-A82D-CBC048D6215B}" srcOrd="3" destOrd="0" parTransId="{A33CD29E-1259-864C-A992-159BA2908B01}" sibTransId="{737D6792-DF99-5C42-BDAD-49FB03D46FEC}"/>
    <dgm:cxn modelId="{2B01B817-4261-DF4E-9729-D64DCABFAE13}" type="presOf" srcId="{793447D4-A65A-CC4F-9B32-6607DBCE8AA0}" destId="{7B5A8AED-ABD0-3548-A1FC-01C884BC9AA2}" srcOrd="0" destOrd="1" presId="urn:microsoft.com/office/officeart/2005/8/layout/hList1"/>
    <dgm:cxn modelId="{FD16F2DD-C976-8142-8964-9F9815FB42DB}" srcId="{1F77868E-D91C-4745-AB56-F88D4D5FA109}" destId="{1DF7A3CE-0E71-3142-8827-C6B6E227AA79}" srcOrd="1" destOrd="0" parTransId="{F2A20F54-598F-B940-B8FF-055332EBE4D1}" sibTransId="{B7DB925A-6309-444E-98F0-AC3F53210EA1}"/>
    <dgm:cxn modelId="{A074EF1E-E2F4-E944-8D25-8A74340AD137}" srcId="{31944344-9CB0-AA4C-AC31-6BD13E21A68A}" destId="{C88353B7-82F6-A546-92B2-45AECE439292}" srcOrd="0" destOrd="0" parTransId="{3FC938CB-B10A-254C-B044-45C6E1FAC93C}" sibTransId="{C495C964-542A-434B-975A-579D7B5EA07C}"/>
    <dgm:cxn modelId="{4124A8FB-2ACE-A44B-8EFC-2FA0D4D9A5E9}" srcId="{08B03759-8269-EC46-A497-CCC090E0B80A}" destId="{A80A54F5-08E3-1B4A-8647-77A205C2F88D}" srcOrd="3" destOrd="0" parTransId="{9D8CDC45-C509-474D-BD6E-366147EC56DF}" sibTransId="{EB38E9C4-8024-E742-8A68-E8ADC3443935}"/>
    <dgm:cxn modelId="{CADE60A9-B0FD-874D-832B-F9477EFFE53B}" srcId="{AA34A414-87E3-D244-A5C0-1E1A1703F205}" destId="{B1BE6E5D-381E-764E-AC0C-E5A1597CAD71}" srcOrd="4" destOrd="0" parTransId="{CD3AFA5A-17FF-F046-B603-684BF124B7F2}" sibTransId="{3619EB32-1C31-9B4F-B67C-1DE6615B676E}"/>
    <dgm:cxn modelId="{12D3A5E2-0D1C-C446-9FF9-B03A59579199}" type="presOf" srcId="{157E29E2-58E3-004C-AA12-DE1BBD3D4A72}" destId="{7F9526F7-A3FC-F640-8A47-0311B8CD4A88}" srcOrd="0" destOrd="9" presId="urn:microsoft.com/office/officeart/2005/8/layout/hList1"/>
    <dgm:cxn modelId="{79A504C6-FFA8-7740-BCD6-A11D103867FA}" srcId="{5DB1C707-3D7A-4D4D-8DFC-32EBDDE12CA4}" destId="{D21F4D99-64D7-5840-9E7F-BFAC3E92C4D2}" srcOrd="3" destOrd="0" parTransId="{71F13864-908D-D84A-BDE8-A8C6182608CE}" sibTransId="{1CDE4736-3053-5B4A-BDDD-50926260DD0F}"/>
    <dgm:cxn modelId="{50B424AE-BD8B-DC45-BA4D-301CC24CF86A}" type="presOf" srcId="{31944344-9CB0-AA4C-AC31-6BD13E21A68A}" destId="{DF5EA93D-5DA7-BC4E-82D2-17BCD0D42FDD}" srcOrd="0" destOrd="0" presId="urn:microsoft.com/office/officeart/2005/8/layout/hList1"/>
    <dgm:cxn modelId="{B2CA1405-7CB2-6246-BBD8-0E1178F9E85B}" type="presOf" srcId="{54F80473-99BD-B74C-BA4C-64D435517046}" destId="{3ADBE0C7-3081-054E-8BC0-6EDDD65A371A}" srcOrd="0" destOrd="6" presId="urn:microsoft.com/office/officeart/2005/8/layout/hList1"/>
    <dgm:cxn modelId="{20575693-E8BB-4E4C-A561-BFCF3EB0A7D2}" type="presOf" srcId="{CC1F3106-733D-D447-8B03-BFB56FCEACC3}" destId="{94AE238E-70D8-3846-A6CC-B1207EB95DF0}" srcOrd="0" destOrd="12" presId="urn:microsoft.com/office/officeart/2005/8/layout/hList1"/>
    <dgm:cxn modelId="{07E65503-138D-2C4A-AD49-B2E155096C88}" srcId="{5DB1C707-3D7A-4D4D-8DFC-32EBDDE12CA4}" destId="{A4C675A4-F6ED-124F-959E-3E56FCDE431B}" srcOrd="4" destOrd="0" parTransId="{4633ABEB-5EAA-9D47-B484-75D4DE577583}" sibTransId="{C4AA9A96-188B-D342-A014-86D3BE0B7D09}"/>
    <dgm:cxn modelId="{5D58590E-6D08-7E49-B76C-9DB80DDC9E69}" srcId="{06363373-F4F6-8D49-AFD2-14D67AE6F805}" destId="{EA32843B-1933-164E-A52B-D7A0E717AC4B}" srcOrd="3" destOrd="0" parTransId="{DFD6A515-49E8-2B48-A347-4B71D1C9E289}" sibTransId="{87DEF339-C912-704C-B4B5-1B68A463F55E}"/>
    <dgm:cxn modelId="{4EE692F3-89F2-284A-A39C-1D4723C4CEC6}" srcId="{EA32843B-1933-164E-A52B-D7A0E717AC4B}" destId="{ED9C4BB1-9BE2-E041-972F-EC6D0EDEAA9C}" srcOrd="2" destOrd="0" parTransId="{139958E0-D6E6-024E-A539-5934D0E804B6}" sibTransId="{54839A76-9DD5-D648-B0DA-32FEA77DC682}"/>
    <dgm:cxn modelId="{A018530C-7386-4A46-96B1-421F75138289}" type="presOf" srcId="{620984EC-8246-B149-865C-D1E21565AD71}" destId="{94AE238E-70D8-3846-A6CC-B1207EB95DF0}" srcOrd="0" destOrd="8" presId="urn:microsoft.com/office/officeart/2005/8/layout/hList1"/>
    <dgm:cxn modelId="{802C54B2-F6B4-D046-BF89-805E6060D985}" type="presOf" srcId="{74B98051-B938-3640-8F09-CC57A9345D4E}" destId="{B0A80E19-914F-9C48-BBCB-F035D21D8DDB}" srcOrd="0" destOrd="27" presId="urn:microsoft.com/office/officeart/2005/8/layout/hList1"/>
    <dgm:cxn modelId="{2D7D1913-F141-AB43-8E33-5BD29E1E5D33}" srcId="{DFF9DD15-802E-EA4F-986D-3445E17FD4FF}" destId="{EA323270-88B0-8B42-A622-A3221112CE37}" srcOrd="1" destOrd="0" parTransId="{C11CCF70-A9B7-C34B-95C0-CA06EFB401AC}" sibTransId="{843A0845-C2BB-C546-9B1B-04587860AD9A}"/>
    <dgm:cxn modelId="{8135261F-D241-6A42-B101-108CE2D6C43A}" srcId="{4A397F3C-7083-4C43-B8D5-0C21BC3FB6BF}" destId="{157E29E2-58E3-004C-AA12-DE1BBD3D4A72}" srcOrd="3" destOrd="0" parTransId="{B7F069DB-DAA4-7B49-B64A-7AEB98DD2E3F}" sibTransId="{22B538E9-7B6A-D544-8C75-AC8969FC4975}"/>
    <dgm:cxn modelId="{07CA5855-2A1F-1940-922F-AB3A08495390}" type="presOf" srcId="{EF0E571C-0932-6F4E-BEDD-C099C79816C5}" destId="{A30F1011-F9B7-FC43-B489-84CEFC504B32}" srcOrd="0" destOrd="1" presId="urn:microsoft.com/office/officeart/2005/8/layout/hList1"/>
    <dgm:cxn modelId="{1F824CFA-632A-9147-9C0F-9B05298505D6}" srcId="{F22A5610-EA19-A548-BFA8-338D3345B108}" destId="{F1D18FD1-9131-8D42-B17F-B4697F0DE8BB}" srcOrd="1" destOrd="0" parTransId="{90DBCF9B-E6A5-CD4B-AB0E-B77E844C6496}" sibTransId="{8FC85971-D093-2B48-AC03-A11B41D494FE}"/>
    <dgm:cxn modelId="{DCF06FE0-B7A4-BA44-A11A-98F8E4928883}" srcId="{5DB1C707-3D7A-4D4D-8DFC-32EBDDE12CA4}" destId="{E2787494-8F37-1A43-8DC7-A6EFE414A9E0}" srcOrd="0" destOrd="0" parTransId="{82F0610B-A3FC-554F-BF41-069FD6A38F35}" sibTransId="{495F615F-CEB3-EC43-83E7-237C3EC572AF}"/>
    <dgm:cxn modelId="{AB2336D7-54C1-204B-88A4-746B3F241BC1}" srcId="{31944344-9CB0-AA4C-AC31-6BD13E21A68A}" destId="{5D0529DE-CA16-8E4E-995A-92FC03ED8030}" srcOrd="1" destOrd="0" parTransId="{268B50AB-A5C8-354D-9049-AB719713C14A}" sibTransId="{A0637EB1-A337-0D45-B756-AF29E117532D}"/>
    <dgm:cxn modelId="{C4A010FF-9FCE-9844-BB3B-2F1EF272EF1D}" type="presOf" srcId="{E4352325-1F41-E249-9425-01F43F988966}" destId="{B0A80E19-914F-9C48-BBCB-F035D21D8DDB}" srcOrd="0" destOrd="7" presId="urn:microsoft.com/office/officeart/2005/8/layout/hList1"/>
    <dgm:cxn modelId="{E8B3A320-7E52-8145-823E-60E68B7A388A}" type="presOf" srcId="{26E448B7-BA02-524B-9D4A-DD912300718D}" destId="{A30F1011-F9B7-FC43-B489-84CEFC504B32}" srcOrd="0" destOrd="7" presId="urn:microsoft.com/office/officeart/2005/8/layout/hList1"/>
    <dgm:cxn modelId="{A2960DD0-B97A-2C46-96E1-4921A1E74703}" srcId="{06363373-F4F6-8D49-AFD2-14D67AE6F805}" destId="{06E08797-6B44-0F4D-AFA3-9900807D164B}" srcOrd="4" destOrd="0" parTransId="{2BBAF8F5-4381-194D-857B-462359A40B04}" sibTransId="{1AF3CAC7-3B6C-5446-BC17-AAB4E4C4C98D}"/>
    <dgm:cxn modelId="{761861BC-05FF-1C44-8FCA-47D3DCE50C33}" srcId="{E4FB2362-5220-2046-96C2-25252F6A6FA1}" destId="{0D4BA882-5EA1-3E40-B509-AEA543C7C346}" srcOrd="2" destOrd="0" parTransId="{12F29ABB-1DFF-124B-85CD-B3623F58D629}" sibTransId="{DD5467A0-37CC-1649-AE7E-298CD15D3B8B}"/>
    <dgm:cxn modelId="{00B66F62-0980-CE41-A3CC-7DFD2D1019AD}" srcId="{3C7B1ECC-9C3B-C74A-8266-99BA8E528C6A}" destId="{E6AA6007-C428-2B44-859B-199E8DC09663}" srcOrd="1" destOrd="0" parTransId="{11FD1C8F-23AB-2D42-AFB1-938E9F7E77C5}" sibTransId="{76C6BCF0-8CFA-8B40-8C0D-39E42E15F3E3}"/>
    <dgm:cxn modelId="{9E6B8935-6271-FC48-92E1-EBB8592FA0F6}" type="presOf" srcId="{92C64192-E968-1248-9BD5-BBA2C0301585}" destId="{7B5A8AED-ABD0-3548-A1FC-01C884BC9AA2}" srcOrd="0" destOrd="9" presId="urn:microsoft.com/office/officeart/2005/8/layout/hList1"/>
    <dgm:cxn modelId="{1811471F-A5BC-C546-8D14-0F295987DE08}" srcId="{62DE9A4F-68F1-3547-8F57-FF7E266596F7}" destId="{06637FFD-A3F7-B940-98D7-C4C4B0E91DFF}" srcOrd="3" destOrd="0" parTransId="{C424BD68-3862-3946-980B-60BEAB5F9106}" sibTransId="{9AF07A62-12A3-E24B-A318-21016B2D5C8E}"/>
    <dgm:cxn modelId="{A1284ABB-B245-EC4B-8CE0-627EB7C2518E}" srcId="{620984EC-8246-B149-865C-D1E21565AD71}" destId="{FD0F8DAC-AE60-384B-BC6E-7ED97EC6D5B0}" srcOrd="2" destOrd="0" parTransId="{E978E985-148A-C748-8A40-BC97B971A8F6}" sibTransId="{6CD50289-E851-694B-A1D3-3E1D085CBE55}"/>
    <dgm:cxn modelId="{65C34D10-D373-4C45-8111-4A9AB0C0E6C3}" type="presOf" srcId="{4EF45625-4F72-6B4B-AEAC-B4CEA7BA7252}" destId="{7B5A8AED-ABD0-3548-A1FC-01C884BC9AA2}" srcOrd="0" destOrd="8" presId="urn:microsoft.com/office/officeart/2005/8/layout/hList1"/>
    <dgm:cxn modelId="{979B5824-6E2F-1B40-AC23-FE1B574F28BF}" srcId="{4A397F3C-7083-4C43-B8D5-0C21BC3FB6BF}" destId="{F51C1A47-296E-8740-80D6-C13DE1439CC0}" srcOrd="0" destOrd="0" parTransId="{F4F673CE-2F33-FF42-8841-E9CB3B1D687F}" sibTransId="{730E74C4-3E17-3A4E-A868-024EBFCE8DC4}"/>
    <dgm:cxn modelId="{748C2F61-66F6-734C-A4B1-213898AF9527}" type="presOf" srcId="{2FD009DD-3CA9-644E-A63B-EA910F23FC1A}" destId="{7F9526F7-A3FC-F640-8A47-0311B8CD4A88}" srcOrd="0" destOrd="21" presId="urn:microsoft.com/office/officeart/2005/8/layout/hList1"/>
    <dgm:cxn modelId="{934E590B-F111-6344-AA8C-99C8566C7AF3}" type="presOf" srcId="{F9FBBE1B-B612-9341-B2CA-DF7DA23EA5FC}" destId="{7F9526F7-A3FC-F640-8A47-0311B8CD4A88}" srcOrd="0" destOrd="8" presId="urn:microsoft.com/office/officeart/2005/8/layout/hList1"/>
    <dgm:cxn modelId="{060D6A5A-2388-2F48-85AF-A7F9B6EAAEBB}" srcId="{43E8DBF5-DC47-DD4C-A604-E519624DF2F9}" destId="{0B3263E5-D224-8347-93A1-A87BDF44A7EE}" srcOrd="1" destOrd="0" parTransId="{A5F1E592-C92F-AD44-A66C-9E266BEF6759}" sibTransId="{4D66A16E-FF45-3C4F-9737-FF992B47F060}"/>
    <dgm:cxn modelId="{A71BFE00-9554-BD44-9F80-9EE232305ADF}" type="presOf" srcId="{F7F44804-F51E-9943-ABF0-3C2D95A42568}" destId="{B0A80E19-914F-9C48-BBCB-F035D21D8DDB}" srcOrd="0" destOrd="11" presId="urn:microsoft.com/office/officeart/2005/8/layout/hList1"/>
    <dgm:cxn modelId="{9632D5CF-7E5B-9745-ABD5-D8593960E0A6}" type="presOf" srcId="{CE38AF79-0921-854E-A7C7-C949CBE59000}" destId="{3ADBE0C7-3081-054E-8BC0-6EDDD65A371A}" srcOrd="0" destOrd="13" presId="urn:microsoft.com/office/officeart/2005/8/layout/hList1"/>
    <dgm:cxn modelId="{945CC0B0-0C77-F943-8009-8E78C50A97E4}" srcId="{DFF9DD15-802E-EA4F-986D-3445E17FD4FF}" destId="{04EB25FC-4CF0-F94E-A80D-FBFF4255552C}" srcOrd="4" destOrd="0" parTransId="{29FDCF0F-4D35-1645-8DEE-A6CB617B7761}" sibTransId="{4F3F0C6F-4127-AE45-8F31-9918361B92EC}"/>
    <dgm:cxn modelId="{E89B5D7A-33F2-944E-8509-1352F170F8B2}" type="presOf" srcId="{5DB1C707-3D7A-4D4D-8DFC-32EBDDE12CA4}" destId="{B0A80E19-914F-9C48-BBCB-F035D21D8DDB}" srcOrd="0" destOrd="20" presId="urn:microsoft.com/office/officeart/2005/8/layout/hList1"/>
    <dgm:cxn modelId="{9FDA2B3B-DC1D-7E44-8257-8DE33FD0C7F8}" srcId="{12BACDBF-BC59-0E42-9BC0-31AD2478E1EE}" destId="{7EAB6B3F-F152-8747-9000-7DC5988BC2A9}" srcOrd="3" destOrd="0" parTransId="{19AB742B-56BD-6745-9E17-44C30A36D042}" sibTransId="{1E68F4DE-991A-F342-BB10-23B5D9CA1A4D}"/>
    <dgm:cxn modelId="{D3CFEBE8-7861-854E-9422-3F1A1B07B07E}" srcId="{AA34A414-87E3-D244-A5C0-1E1A1703F205}" destId="{DC1ED817-D26C-7A4E-BF6C-6A94CBC28498}" srcOrd="0" destOrd="0" parTransId="{6EE5EE21-3B60-E94B-AAEA-D15B93EBC3A0}" sibTransId="{8B099EB6-9AF9-184C-9701-4412A09ABB53}"/>
    <dgm:cxn modelId="{7D57E5E3-9147-6945-ACD0-8C05749D937A}" srcId="{AFE36B1A-D243-B64D-8D7E-840780B7948E}" destId="{16A6793A-F1D2-784D-AEFC-30BC173761FE}" srcOrd="0" destOrd="0" parTransId="{3E0F6D68-2549-F348-896E-81C4685FD6A0}" sibTransId="{E7DAF1CC-5598-DB48-ADC7-C61572C6CCEA}"/>
    <dgm:cxn modelId="{A31041D0-F2DC-9848-929D-701BB55B2D66}" type="presOf" srcId="{12BACDBF-BC59-0E42-9BC0-31AD2478E1EE}" destId="{7F9526F7-A3FC-F640-8A47-0311B8CD4A88}" srcOrd="0" destOrd="19" presId="urn:microsoft.com/office/officeart/2005/8/layout/hList1"/>
    <dgm:cxn modelId="{382E1EEC-607D-164A-BACE-B36145E5F372}" srcId="{1A15CE3E-9DA3-804B-A068-86D5198B96A7}" destId="{F7F44804-F51E-9943-ABF0-3C2D95A42568}" srcOrd="0" destOrd="0" parTransId="{F7B17ACB-0A58-8443-A315-79A0802AF7E6}" sibTransId="{FAFE1AB7-1B83-8F4B-9BC2-C3524E5BCFC3}"/>
    <dgm:cxn modelId="{6CFE8326-0B7C-734D-8840-A7034B821B59}" type="presOf" srcId="{AFE36B1A-D243-B64D-8D7E-840780B7948E}" destId="{7F9526F7-A3FC-F640-8A47-0311B8CD4A88}" srcOrd="0" destOrd="12" presId="urn:microsoft.com/office/officeart/2005/8/layout/hList1"/>
    <dgm:cxn modelId="{F05C60E4-EA16-8945-94EC-A2DF575B12DA}" srcId="{62DE9A4F-68F1-3547-8F57-FF7E266596F7}" destId="{3C330037-5F81-8D47-82A5-D5D7BC942E87}" srcOrd="0" destOrd="0" parTransId="{E8F28587-8E96-6A49-8C59-7754EDF748F6}" sibTransId="{4E4A9116-90F0-8C4C-BE5A-35AC6A2A858C}"/>
    <dgm:cxn modelId="{1C1BAC62-F79E-6B49-A522-014645EB1E85}" srcId="{EB3846E8-A014-2F4D-9909-F5737700115F}" destId="{EEE8240D-6D7E-F84E-B429-BF379EE94531}" srcOrd="0" destOrd="0" parTransId="{2F5666D3-38DA-DF4F-8E09-F003191B0315}" sibTransId="{B572F11E-0259-6D44-A9B4-9B59B467C9D3}"/>
    <dgm:cxn modelId="{59A2E434-7371-3E4F-822F-AB080EAD1F2B}" srcId="{E6AA6007-C428-2B44-859B-199E8DC09663}" destId="{92C64192-E968-1248-9BD5-BBA2C0301585}" srcOrd="2" destOrd="0" parTransId="{45507B28-4A57-1B48-A7E8-33E572C1C76C}" sibTransId="{963AAD83-93B8-2D40-B4A3-D9AF908CD428}"/>
    <dgm:cxn modelId="{622B5867-63EE-EC45-BFC0-AD576ABBA1A8}" srcId="{C88353B7-82F6-A546-92B2-45AECE439292}" destId="{DF63F8B2-ACAF-B64E-B4D2-6DAEBEE85EB5}" srcOrd="0" destOrd="0" parTransId="{EA8F1C46-C5C5-364A-9570-87A108DFBD66}" sibTransId="{B213E2CB-3EBD-8548-8390-03B24A48CB8E}"/>
    <dgm:cxn modelId="{78E95A1A-D8A0-C546-B116-5FCCBC2289EE}" type="presOf" srcId="{4260C7B3-5BFE-BE47-86B6-C23BCFE1D8D1}" destId="{94AE238E-70D8-3846-A6CC-B1207EB95DF0}" srcOrd="0" destOrd="13" presId="urn:microsoft.com/office/officeart/2005/8/layout/hList1"/>
    <dgm:cxn modelId="{2F0D695E-7AF1-394B-B578-D815D801631E}" type="presOf" srcId="{35E18742-D635-DA4F-9AA3-F9C819F932FA}" destId="{3ADBE0C7-3081-054E-8BC0-6EDDD65A371A}" srcOrd="0" destOrd="11" presId="urn:microsoft.com/office/officeart/2005/8/layout/hList1"/>
    <dgm:cxn modelId="{BB99BAA5-7A42-A141-B8E9-530B19653327}" type="presOf" srcId="{1F77868E-D91C-4745-AB56-F88D4D5FA109}" destId="{3ADBE0C7-3081-054E-8BC0-6EDDD65A371A}" srcOrd="0" destOrd="10" presId="urn:microsoft.com/office/officeart/2005/8/layout/hList1"/>
    <dgm:cxn modelId="{E4862156-E20A-944C-BB07-D3DBDB9CFA68}" type="presOf" srcId="{7EAB6B3F-F152-8747-9000-7DC5988BC2A9}" destId="{7F9526F7-A3FC-F640-8A47-0311B8CD4A88}" srcOrd="0" destOrd="23" presId="urn:microsoft.com/office/officeart/2005/8/layout/hList1"/>
    <dgm:cxn modelId="{CB774E5F-C3C1-4240-B323-05A460A391A1}" srcId="{3C330037-5F81-8D47-82A5-D5D7BC942E87}" destId="{4A397F3C-7083-4C43-B8D5-0C21BC3FB6BF}" srcOrd="1" destOrd="0" parTransId="{D5ADA6B4-8A09-5B4F-ABF9-29D8B8E89FC8}" sibTransId="{25AF716E-3DA1-4547-A05F-32714DFC72DA}"/>
    <dgm:cxn modelId="{82AEDD2E-321A-EC40-B407-1D96A230DAEE}" type="presOf" srcId="{41F305EB-7FAE-B345-8726-5CD6361CA499}" destId="{94AE238E-70D8-3846-A6CC-B1207EB95DF0}" srcOrd="0" destOrd="7" presId="urn:microsoft.com/office/officeart/2005/8/layout/hList1"/>
    <dgm:cxn modelId="{727BED85-373C-984F-B03B-50EB9FCD5AF2}" type="presOf" srcId="{6C99C9D7-7033-884C-B753-A609D298A7E4}" destId="{94AE238E-70D8-3846-A6CC-B1207EB95DF0}" srcOrd="0" destOrd="19" presId="urn:microsoft.com/office/officeart/2005/8/layout/hList1"/>
    <dgm:cxn modelId="{B8F0EE4C-9DDC-1449-AE7C-400E5B77CD34}" srcId="{3C7B1ECC-9C3B-C74A-8266-99BA8E528C6A}" destId="{DFF9DD15-802E-EA4F-986D-3445E17FD4FF}" srcOrd="0" destOrd="0" parTransId="{1421A958-D3DE-8C42-B9CA-3ED8F410F143}" sibTransId="{FC75B426-7FDD-F149-AC48-4DC210C9D806}"/>
    <dgm:cxn modelId="{22BF0E10-3178-D548-B226-348DCA8E2F79}" type="presOf" srcId="{84C5A06A-B318-AB48-9132-AC8D973A4DC6}" destId="{A30F1011-F9B7-FC43-B489-84CEFC504B32}" srcOrd="0" destOrd="10" presId="urn:microsoft.com/office/officeart/2005/8/layout/hList1"/>
    <dgm:cxn modelId="{7FF96D38-6894-F549-93F9-236C161A0DF6}" type="presOf" srcId="{1A15CE3E-9DA3-804B-A068-86D5198B96A7}" destId="{B0A80E19-914F-9C48-BBCB-F035D21D8DDB}" srcOrd="0" destOrd="10" presId="urn:microsoft.com/office/officeart/2005/8/layout/hList1"/>
    <dgm:cxn modelId="{9D07224B-0E57-C342-AEC4-DE1F782F51D0}" type="presOf" srcId="{5AA4CAAC-8E1B-4A47-9BB5-79F0E8145F8E}" destId="{7F9526F7-A3FC-F640-8A47-0311B8CD4A88}" srcOrd="0" destOrd="3" presId="urn:microsoft.com/office/officeart/2005/8/layout/hList1"/>
    <dgm:cxn modelId="{5030C2B7-06E7-DF48-B487-09DE1F62BFAB}" type="presOf" srcId="{0D4BA882-5EA1-3E40-B509-AEA543C7C346}" destId="{94AE238E-70D8-3846-A6CC-B1207EB95DF0}" srcOrd="0" destOrd="3" presId="urn:microsoft.com/office/officeart/2005/8/layout/hList1"/>
    <dgm:cxn modelId="{35B54D27-D1E3-D344-986A-83FA76604B22}" srcId="{31944344-9CB0-AA4C-AC31-6BD13E21A68A}" destId="{1F77868E-D91C-4745-AB56-F88D4D5FA109}" srcOrd="2" destOrd="0" parTransId="{41059EFE-14E3-FA49-BF2B-0145B7595C00}" sibTransId="{CC0D246D-BB0E-A747-9402-94407D89F382}"/>
    <dgm:cxn modelId="{BDC329E6-CC8E-954F-9945-DEE05694A7B3}" srcId="{AA34A414-87E3-D244-A5C0-1E1A1703F205}" destId="{67AA5E0A-375D-8249-8494-82FB754614A3}" srcOrd="1" destOrd="0" parTransId="{DE18B35F-4BD7-3B4D-ACCE-9DAD9ACC691A}" sibTransId="{A0A354C1-7E2A-C941-B683-2F0804BBDA63}"/>
    <dgm:cxn modelId="{D424CC25-F833-A14D-894F-B38D6AC503E0}" type="presOf" srcId="{04EB25FC-4CF0-F94E-A80D-FBFF4255552C}" destId="{7B5A8AED-ABD0-3548-A1FC-01C884BC9AA2}" srcOrd="0" destOrd="5" presId="urn:microsoft.com/office/officeart/2005/8/layout/hList1"/>
    <dgm:cxn modelId="{44635842-4342-6C44-BC42-15E404D5E154}" type="presOf" srcId="{B1BE6E5D-381E-764E-AC0C-E5A1597CAD71}" destId="{B0A80E19-914F-9C48-BBCB-F035D21D8DDB}" srcOrd="0" destOrd="19" presId="urn:microsoft.com/office/officeart/2005/8/layout/hList1"/>
    <dgm:cxn modelId="{4849B30A-27D1-8746-9FD9-35B572E4DB4E}" type="presOf" srcId="{F0250F84-EA22-D541-AC14-51F2116D0A43}" destId="{7F9526F7-A3FC-F640-8A47-0311B8CD4A88}" srcOrd="0" destOrd="18" presId="urn:microsoft.com/office/officeart/2005/8/layout/hList1"/>
    <dgm:cxn modelId="{E39E2573-3B85-A942-BEDE-7B503C303775}" type="presOf" srcId="{F9F09314-48B8-144B-8219-A4BE3B08EB52}" destId="{B0A80E19-914F-9C48-BBCB-F035D21D8DDB}" srcOrd="0" destOrd="12" presId="urn:microsoft.com/office/officeart/2005/8/layout/hList1"/>
    <dgm:cxn modelId="{22C3A403-31B4-8443-8D9B-2B5655CED108}" srcId="{1F77868E-D91C-4745-AB56-F88D4D5FA109}" destId="{CE38AF79-0921-854E-A7C7-C949CBE59000}" srcOrd="2" destOrd="0" parTransId="{DC84BFE7-7A40-3E40-83F7-CD84ACF3522B}" sibTransId="{79706899-5F89-0942-8697-0D9AA8EB7EFA}"/>
    <dgm:cxn modelId="{EDB54FEE-C263-0344-B70D-2E29857A9AC5}" type="presOf" srcId="{0F75DC09-6DC0-F842-AE95-C39FFDEC8825}" destId="{3ADBE0C7-3081-054E-8BC0-6EDDD65A371A}" srcOrd="0" destOrd="8" presId="urn:microsoft.com/office/officeart/2005/8/layout/hList1"/>
    <dgm:cxn modelId="{65EB139A-E4F7-834A-AE86-3F49BFE13A70}" type="presOf" srcId="{C88353B7-82F6-A546-92B2-45AECE439292}" destId="{3ADBE0C7-3081-054E-8BC0-6EDDD65A371A}" srcOrd="0" destOrd="0" presId="urn:microsoft.com/office/officeart/2005/8/layout/hList1"/>
    <dgm:cxn modelId="{21F1B917-82A7-474D-B493-33C3A9BDCC26}" type="presOf" srcId="{7CCED0A8-8674-7949-8D9B-46CDA23CB11A}" destId="{7B5A8AED-ABD0-3548-A1FC-01C884BC9AA2}" srcOrd="0" destOrd="7" presId="urn:microsoft.com/office/officeart/2005/8/layout/hList1"/>
    <dgm:cxn modelId="{8362F279-8214-0D43-B168-529FCDF46491}" type="presOf" srcId="{EA32843B-1933-164E-A52B-D7A0E717AC4B}" destId="{94AE238E-70D8-3846-A6CC-B1207EB95DF0}" srcOrd="0" destOrd="14" presId="urn:microsoft.com/office/officeart/2005/8/layout/hList1"/>
    <dgm:cxn modelId="{2819BED9-833B-0842-8024-0766D6E024CF}" type="presOf" srcId="{5D0529DE-CA16-8E4E-995A-92FC03ED8030}" destId="{3ADBE0C7-3081-054E-8BC0-6EDDD65A371A}" srcOrd="0" destOrd="5" presId="urn:microsoft.com/office/officeart/2005/8/layout/hList1"/>
    <dgm:cxn modelId="{908ECBF6-1BF7-DE4A-BD3A-8ACD50B98CC1}" type="presOf" srcId="{53CB7B8B-3D7D-2F41-A011-A33A27CDE092}" destId="{A30F1011-F9B7-FC43-B489-84CEFC504B32}" srcOrd="0" destOrd="13" presId="urn:microsoft.com/office/officeart/2005/8/layout/hList1"/>
    <dgm:cxn modelId="{102DC204-F6EA-AA4B-863C-0518BB22EB59}" srcId="{07ECAFAA-3F0C-EC4C-8080-DA10D9DAF4A9}" destId="{C3ABA6BF-6309-BE4D-A0EF-C7665A58E681}" srcOrd="0" destOrd="0" parTransId="{D0C11A58-83AE-A647-AF41-78BC60121EE3}" sibTransId="{3C421652-07B6-B643-AD6E-2781DF4C4BE5}"/>
    <dgm:cxn modelId="{F756C893-EA08-644F-B3B3-A961723E2146}" srcId="{DFF9DD15-802E-EA4F-986D-3445E17FD4FF}" destId="{CA8B3C97-863E-8242-9420-946EED7C676B}" srcOrd="3" destOrd="0" parTransId="{8028F951-3C7E-A147-8F74-662E5E80CF68}" sibTransId="{B2F0820C-8EEF-EE41-97E5-8AB3097C6EDA}"/>
    <dgm:cxn modelId="{77CC5BEE-3A37-C446-BE13-F8213CD8831C}" type="presOf" srcId="{E6AA6007-C428-2B44-859B-199E8DC09663}" destId="{7B5A8AED-ABD0-3548-A1FC-01C884BC9AA2}" srcOrd="0" destOrd="6" presId="urn:microsoft.com/office/officeart/2005/8/layout/hList1"/>
    <dgm:cxn modelId="{0F75EAAB-C659-AD46-8A4C-B9491E705EF4}" type="presOf" srcId="{4BCDF8CB-4FCC-9348-9266-FF65F6FD88DE}" destId="{B0A80E19-914F-9C48-BBCB-F035D21D8DDB}" srcOrd="0" destOrd="18" presId="urn:microsoft.com/office/officeart/2005/8/layout/hList1"/>
    <dgm:cxn modelId="{A42AE043-0369-3940-A8F7-50DE346D8F3A}" srcId="{620984EC-8246-B149-865C-D1E21565AD71}" destId="{CC1F3106-733D-D447-8B03-BFB56FCEACC3}" srcOrd="3" destOrd="0" parTransId="{AF3DB000-6EDC-E743-AE85-A650384C83A4}" sibTransId="{EF96DB14-2D3F-4246-82E5-C89FDC2BFC7D}"/>
    <dgm:cxn modelId="{68979E6E-2CD5-E348-BF84-AC878EBC3AA8}" srcId="{DFF9DD15-802E-EA4F-986D-3445E17FD4FF}" destId="{793447D4-A65A-CC4F-9B32-6607DBCE8AA0}" srcOrd="0" destOrd="0" parTransId="{58C0CC11-3E2A-9842-87FE-BC0973CA6629}" sibTransId="{C9540398-9E15-6140-BA5F-D56612B48BA3}"/>
    <dgm:cxn modelId="{7D97438A-3B14-2C4B-BFBE-81DBFC009B94}" srcId="{43E8DBF5-DC47-DD4C-A604-E519624DF2F9}" destId="{26E448B7-BA02-524B-9D4A-DD912300718D}" srcOrd="2" destOrd="0" parTransId="{0237C57A-19C9-CD40-B9F0-210E54F37F3D}" sibTransId="{BA1B42D6-3833-A946-93E6-FA001E2613DD}"/>
    <dgm:cxn modelId="{FB1F5298-3017-0A40-9A43-7C8F0D2B11EE}" srcId="{A80A54F5-08E3-1B4A-8647-77A205C2F88D}" destId="{9669DD7A-DF10-1241-A149-2881F57B9980}" srcOrd="2" destOrd="0" parTransId="{5F0DD1D4-B8D6-854B-9549-8491846B204C}" sibTransId="{94CA129C-124C-604F-BDBE-7F9E254FA562}"/>
    <dgm:cxn modelId="{EEACA501-E712-AA41-8AC6-FC9CD97B0CA7}" srcId="{06637FFD-A3F7-B940-98D7-C4C4B0E91DFF}" destId="{5DB1C707-3D7A-4D4D-8DFC-32EBDDE12CA4}" srcOrd="4" destOrd="0" parTransId="{8C6C9FB2-3308-9346-9F81-850EA30B4A54}" sibTransId="{1A70FA91-4A80-5F49-A108-B461AB652598}"/>
    <dgm:cxn modelId="{87198804-D196-C442-8DB3-5A5C0C6C04F8}" srcId="{06363373-F4F6-8D49-AFD2-14D67AE6F805}" destId="{620984EC-8246-B149-865C-D1E21565AD71}" srcOrd="2" destOrd="0" parTransId="{CBDF1505-7369-3747-929C-23DE714A4A1A}" sibTransId="{C3443A61-B5DC-6F40-8700-5D4C4515A162}"/>
    <dgm:cxn modelId="{27A35BF2-73EB-E14B-8A13-71D0064CED05}" srcId="{1F77868E-D91C-4745-AB56-F88D4D5FA109}" destId="{35E18742-D635-DA4F-9AA3-F9C819F932FA}" srcOrd="0" destOrd="0" parTransId="{8C1CBBF5-BF4C-0348-A1A8-86531DB72E34}" sibTransId="{758C3522-BBA3-C64F-8BC5-B4243EF63FDC}"/>
    <dgm:cxn modelId="{EFB6A21B-9E14-2D4B-AF1F-BB7D9946E0DB}" srcId="{B56BDFFA-4C24-D342-8E60-7CD5AD0933A3}" destId="{1B9E3549-0D92-E142-B5B9-B97C63A67614}" srcOrd="5" destOrd="0" parTransId="{7860FD26-80D8-B142-82A4-8C343A14D104}" sibTransId="{495F4C92-2C61-E54A-A86B-BB1AC85004D1}"/>
    <dgm:cxn modelId="{1EAED891-95FE-2A4F-9BC0-610154B54BE4}" type="presOf" srcId="{08B03759-8269-EC46-A497-CCC090E0B80A}" destId="{3BDEFE8C-E16B-3E40-979E-72170A3014C6}" srcOrd="0" destOrd="0" presId="urn:microsoft.com/office/officeart/2005/8/layout/hList1"/>
    <dgm:cxn modelId="{403C9FC1-A9A7-994C-B5EA-974230C2E32D}" type="presOf" srcId="{CA8B3C97-863E-8242-9420-946EED7C676B}" destId="{7B5A8AED-ABD0-3548-A1FC-01C884BC9AA2}" srcOrd="0" destOrd="4" presId="urn:microsoft.com/office/officeart/2005/8/layout/hList1"/>
    <dgm:cxn modelId="{B5C65D74-F468-8E49-9553-394BE9E40BD8}" srcId="{B56BDFFA-4C24-D342-8E60-7CD5AD0933A3}" destId="{6978FC32-78C8-AB40-9B6E-0DFA97BCCBB6}" srcOrd="4" destOrd="0" parTransId="{6BDD6B96-556F-C54D-881A-C46BA2A1966E}" sibTransId="{D60CA533-3C72-1E42-B0F7-26D32755F73C}"/>
    <dgm:cxn modelId="{E6A30359-D912-7842-8955-94D39297DB16}" type="presOf" srcId="{22BC4965-CDED-3C40-AD6E-472C31A675FE}" destId="{7F9526F7-A3FC-F640-8A47-0311B8CD4A88}" srcOrd="0" destOrd="20" presId="urn:microsoft.com/office/officeart/2005/8/layout/hList1"/>
    <dgm:cxn modelId="{57401E9D-631F-D645-9E3F-AC0846D2B344}" srcId="{12BACDBF-BC59-0E42-9BC0-31AD2478E1EE}" destId="{9845F3A8-E34E-8045-94F9-22F137668AA1}" srcOrd="2" destOrd="0" parTransId="{7156A4C3-20A6-9346-865B-882DA124CE53}" sibTransId="{96E65295-6247-5645-926D-DEDBC1CB731E}"/>
    <dgm:cxn modelId="{14626CA1-6A63-A346-935D-0499633FEB3B}" type="presOf" srcId="{43E8DBF5-DC47-DD4C-A604-E519624DF2F9}" destId="{A30F1011-F9B7-FC43-B489-84CEFC504B32}" srcOrd="0" destOrd="4" presId="urn:microsoft.com/office/officeart/2005/8/layout/hList1"/>
    <dgm:cxn modelId="{E6841FB0-DDA7-724F-9C8D-81EF7213D07E}" srcId="{E6AA6007-C428-2B44-859B-199E8DC09663}" destId="{7CCED0A8-8674-7949-8D9B-46CDA23CB11A}" srcOrd="0" destOrd="0" parTransId="{6D25FD89-ECE6-884B-9FCB-BA3AC1A930BA}" sibTransId="{3CF667C2-CF6A-A246-8440-6B1DD95AF1EC}"/>
    <dgm:cxn modelId="{D74ED505-7E4B-9146-A07C-29664A27F2B4}" srcId="{08B03759-8269-EC46-A497-CCC090E0B80A}" destId="{B8065E5D-8239-2A49-A7E6-0738AE68401D}" srcOrd="0" destOrd="0" parTransId="{77573E92-85B8-FD43-8C59-0296D1993747}" sibTransId="{5C4D8EF5-1EC2-E94D-AFDB-84453CD1EB0E}"/>
    <dgm:cxn modelId="{61754DE0-50DA-A04B-843B-07A8021ED0C2}" type="presOf" srcId="{1DF7A3CE-0E71-3142-8827-C6B6E227AA79}" destId="{3ADBE0C7-3081-054E-8BC0-6EDDD65A371A}" srcOrd="0" destOrd="12" presId="urn:microsoft.com/office/officeart/2005/8/layout/hList1"/>
    <dgm:cxn modelId="{C998441D-CE1B-BB4F-A105-81766DF07FAA}" srcId="{5DB1C707-3D7A-4D4D-8DFC-32EBDDE12CA4}" destId="{E54C6484-3A52-B64B-943E-A9B77D66F221}" srcOrd="2" destOrd="0" parTransId="{BF186750-C427-B647-B935-649AF919897D}" sibTransId="{4FF00E82-A0DA-E742-9583-9C7EB3CF3563}"/>
    <dgm:cxn modelId="{F43FB9A7-4898-A04A-9BC6-3CB8171204E0}" srcId="{06637FFD-A3F7-B940-98D7-C4C4B0E91DFF}" destId="{B56BDFFA-4C24-D342-8E60-7CD5AD0933A3}" srcOrd="0" destOrd="0" parTransId="{86065E52-F806-FB46-9DBC-8ACDCF212754}" sibTransId="{F021930A-62D3-B344-8505-E14F3AF045B8}"/>
    <dgm:cxn modelId="{0D288D9B-6C6D-174F-B472-C962321BD19E}" srcId="{62DE9A4F-68F1-3547-8F57-FF7E266596F7}" destId="{06363373-F4F6-8D49-AFD2-14D67AE6F805}" srcOrd="2" destOrd="0" parTransId="{43B045D3-5AFA-8D4B-92E5-9A630CC5DAFE}" sibTransId="{7041257C-743D-A347-B80B-29A2328A24F8}"/>
    <dgm:cxn modelId="{EE23A53B-2D4A-E44A-8CF8-275C82ABED52}" type="presOf" srcId="{F22A5610-EA19-A548-BFA8-338D3345B108}" destId="{94AE238E-70D8-3846-A6CC-B1207EB95DF0}" srcOrd="0" destOrd="4" presId="urn:microsoft.com/office/officeart/2005/8/layout/hList1"/>
    <dgm:cxn modelId="{FEAE8122-E867-B04C-AD28-658579589515}" srcId="{12BACDBF-BC59-0E42-9BC0-31AD2478E1EE}" destId="{3BF2F641-0911-B242-8A9A-4B6ADB164A59}" srcOrd="4" destOrd="0" parTransId="{572FBBD1-68F0-294D-A6A3-CEC8DD5B8D5C}" sibTransId="{F96B35C6-9DA6-A948-A7E9-D317FD83B22E}"/>
    <dgm:cxn modelId="{C900C038-0767-C140-8D43-867B9AC96C4E}" type="presOf" srcId="{15255B64-0D7B-0B48-8AE9-3DEADD1AD990}" destId="{B0A80E19-914F-9C48-BBCB-F035D21D8DDB}" srcOrd="0" destOrd="1" presId="urn:microsoft.com/office/officeart/2005/8/layout/hList1"/>
    <dgm:cxn modelId="{ACF00DED-6A96-9144-8930-CD8C1914F8F3}" type="presOf" srcId="{9669DD7A-DF10-1241-A149-2881F57B9980}" destId="{A30F1011-F9B7-FC43-B489-84CEFC504B32}" srcOrd="0" destOrd="14" presId="urn:microsoft.com/office/officeart/2005/8/layout/hList1"/>
    <dgm:cxn modelId="{1C0F5AB5-D47D-8C48-BD57-D69191FDB089}" type="presOf" srcId="{67AA5E0A-375D-8249-8494-82FB754614A3}" destId="{B0A80E19-914F-9C48-BBCB-F035D21D8DDB}" srcOrd="0" destOrd="16" presId="urn:microsoft.com/office/officeart/2005/8/layout/hList1"/>
    <dgm:cxn modelId="{282046A3-9F72-8B47-94D3-4D44BDB47418}" type="presOf" srcId="{7242C446-453E-4141-B6B7-E71D13FCC724}" destId="{3ADBE0C7-3081-054E-8BC0-6EDDD65A371A}" srcOrd="0" destOrd="4" presId="urn:microsoft.com/office/officeart/2005/8/layout/hList1"/>
    <dgm:cxn modelId="{C6B9E0DD-A26A-944A-B426-BEAFF8F82D8D}" srcId="{06E08797-6B44-0F4D-AFA3-9900807D164B}" destId="{D157A3F4-C732-7945-B308-DD67C2417DB8}" srcOrd="1" destOrd="0" parTransId="{95DEE513-158A-E844-A184-BF3D98DFB17E}" sibTransId="{A5C16800-5574-5C4B-8462-445D117A4EEE}"/>
    <dgm:cxn modelId="{30DA5F52-D2DD-4D4D-B3B3-57756F316C5B}" srcId="{62DE9A4F-68F1-3547-8F57-FF7E266596F7}" destId="{08B03759-8269-EC46-A497-CCC090E0B80A}" srcOrd="5" destOrd="0" parTransId="{1060B586-7F25-0443-94F6-D15476B27498}" sibTransId="{FB1BB3EB-A762-6F43-B925-842B778F9EAA}"/>
    <dgm:cxn modelId="{B505279B-29AE-4B4F-8E9F-06CC7C932913}" type="presOf" srcId="{89B670C9-E5FF-9A48-A82D-CBC048D6215B}" destId="{7F9526F7-A3FC-F640-8A47-0311B8CD4A88}" srcOrd="0" destOrd="16" presId="urn:microsoft.com/office/officeart/2005/8/layout/hList1"/>
    <dgm:cxn modelId="{5D192EB6-2AEF-7D42-AC8C-458167E48BE0}" srcId="{E6AA6007-C428-2B44-859B-199E8DC09663}" destId="{4EF45625-4F72-6B4B-AEAC-B4CEA7BA7252}" srcOrd="1" destOrd="0" parTransId="{33E3A439-3F61-D040-9A9B-2CEF9AC3AE97}" sibTransId="{58BDC615-F819-6240-B9ED-53A4B153B0FF}"/>
    <dgm:cxn modelId="{77FECA5D-17B2-1B44-B8DA-69C88DAA1965}" type="presOf" srcId="{A4C675A4-F6ED-124F-959E-3E56FCDE431B}" destId="{B0A80E19-914F-9C48-BBCB-F035D21D8DDB}" srcOrd="0" destOrd="25" presId="urn:microsoft.com/office/officeart/2005/8/layout/hList1"/>
    <dgm:cxn modelId="{EEDFF9BE-AAF5-A047-BA4F-BAB16E45B854}" type="presOf" srcId="{E54C6484-3A52-B64B-943E-A9B77D66F221}" destId="{B0A80E19-914F-9C48-BBCB-F035D21D8DDB}" srcOrd="0" destOrd="23" presId="urn:microsoft.com/office/officeart/2005/8/layout/hList1"/>
    <dgm:cxn modelId="{B16C9D13-1A67-5F43-ABFF-4810D6B3C87A}" srcId="{4A397F3C-7083-4C43-B8D5-0C21BC3FB6BF}" destId="{8C7ACAEC-E53E-2A4A-A928-19F5DE83463B}" srcOrd="4" destOrd="0" parTransId="{05D35104-590B-5E4A-97E2-DFBFD812834C}" sibTransId="{66D2AF7C-7AE6-8A46-B259-9165DEB964F6}"/>
    <dgm:cxn modelId="{59FA83EC-C913-D647-A94B-0D90CBBF7DD3}" type="presOf" srcId="{065B7C96-DC9D-6543-8F72-99E989013AC5}" destId="{B0A80E19-914F-9C48-BBCB-F035D21D8DDB}" srcOrd="0" destOrd="2" presId="urn:microsoft.com/office/officeart/2005/8/layout/hList1"/>
    <dgm:cxn modelId="{6EBAC2E3-AD83-C142-8F89-3C8DB1BE2AFC}" type="presOf" srcId="{E2787494-8F37-1A43-8DC7-A6EFE414A9E0}" destId="{B0A80E19-914F-9C48-BBCB-F035D21D8DDB}" srcOrd="0" destOrd="21" presId="urn:microsoft.com/office/officeart/2005/8/layout/hList1"/>
    <dgm:cxn modelId="{46FFB530-7A4F-B448-A3C8-9224F30399FA}" srcId="{E4352325-1F41-E249-9425-01F43F988966}" destId="{78B17919-FEEF-0347-9C15-C9D4A805D89C}" srcOrd="1" destOrd="0" parTransId="{95FE99F2-7E93-774C-8AD6-424CA27F3794}" sibTransId="{EBB8E71F-6354-9B41-A364-E43B24F21FD0}"/>
    <dgm:cxn modelId="{F461642C-E70D-6045-AF2B-08E1099CD0EB}" type="presOf" srcId="{6978FC32-78C8-AB40-9B6E-0DFA97BCCBB6}" destId="{B0A80E19-914F-9C48-BBCB-F035D21D8DDB}" srcOrd="0" destOrd="5" presId="urn:microsoft.com/office/officeart/2005/8/layout/hList1"/>
    <dgm:cxn modelId="{68997A14-A802-8342-9467-7FDE0448A80E}" srcId="{620984EC-8246-B149-865C-D1E21565AD71}" destId="{4260C7B3-5BFE-BE47-86B6-C23BCFE1D8D1}" srcOrd="4" destOrd="0" parTransId="{DB48D9AD-C2FD-C643-86F2-8B607C8DA7F7}" sibTransId="{FF9AB2E5-3133-7E4C-A738-962C85491E4E}"/>
    <dgm:cxn modelId="{04714E5A-2B5F-714B-9073-F132C571FB58}" type="presOf" srcId="{81344994-B4EA-C64C-AA7D-6379500FA8A6}" destId="{94AE238E-70D8-3846-A6CC-B1207EB95DF0}" srcOrd="0" destOrd="16" presId="urn:microsoft.com/office/officeart/2005/8/layout/hList1"/>
    <dgm:cxn modelId="{BDE9794D-1073-5A43-BCD2-E61BBF8BD2F7}" type="presOf" srcId="{CD8AF047-C119-8046-9AAD-2C768944652C}" destId="{94AE238E-70D8-3846-A6CC-B1207EB95DF0}" srcOrd="0" destOrd="1" presId="urn:microsoft.com/office/officeart/2005/8/layout/hList1"/>
    <dgm:cxn modelId="{19142493-4589-414D-972F-DC76FD4CF0C2}" type="presOf" srcId="{1586A191-AD28-884F-A83F-537BC4AE90EE}" destId="{B0A80E19-914F-9C48-BBCB-F035D21D8DDB}" srcOrd="0" destOrd="3" presId="urn:microsoft.com/office/officeart/2005/8/layout/hList1"/>
    <dgm:cxn modelId="{87EC36C1-C30C-F441-A2C2-14672C867E30}" srcId="{C88353B7-82F6-A546-92B2-45AECE439292}" destId="{7242C446-453E-4141-B6B7-E71D13FCC724}" srcOrd="3" destOrd="0" parTransId="{9CB8FAE7-70F0-6E45-B488-91823B50C2D8}" sibTransId="{27AF5EA3-B128-C149-85A6-7CF9446C088E}"/>
    <dgm:cxn modelId="{734E3A8E-E6E6-B64F-A57B-EBA63B6A5710}" type="presOf" srcId="{D80B9272-3887-FA4E-8521-1F84A7219128}" destId="{7B5A8AED-ABD0-3548-A1FC-01C884BC9AA2}" srcOrd="0" destOrd="3" presId="urn:microsoft.com/office/officeart/2005/8/layout/hList1"/>
    <dgm:cxn modelId="{EFD9785E-AA66-5D43-85CD-89AE02BFE37E}" type="presOf" srcId="{A80A54F5-08E3-1B4A-8647-77A205C2F88D}" destId="{A30F1011-F9B7-FC43-B489-84CEFC504B32}" srcOrd="0" destOrd="11" presId="urn:microsoft.com/office/officeart/2005/8/layout/hList1"/>
    <dgm:cxn modelId="{E43AD7C9-8E38-4C45-9615-EC5693FC848C}" type="presOf" srcId="{3EBE90CC-F03E-7247-90D1-78A100C32340}" destId="{A30F1011-F9B7-FC43-B489-84CEFC504B32}" srcOrd="0" destOrd="2" presId="urn:microsoft.com/office/officeart/2005/8/layout/hList1"/>
    <dgm:cxn modelId="{CC080319-8941-1648-8813-383041EC4ECB}" type="presOf" srcId="{189D5810-C74B-7C40-A1AA-46CAB3F791CB}" destId="{94AE238E-70D8-3846-A6CC-B1207EB95DF0}" srcOrd="0" destOrd="15" presId="urn:microsoft.com/office/officeart/2005/8/layout/hList1"/>
    <dgm:cxn modelId="{8539CB78-1FD2-2241-ACB3-F73D66F6BFB9}" type="presOf" srcId="{D157A3F4-C732-7945-B308-DD67C2417DB8}" destId="{94AE238E-70D8-3846-A6CC-B1207EB95DF0}" srcOrd="0" destOrd="20" presId="urn:microsoft.com/office/officeart/2005/8/layout/hList1"/>
    <dgm:cxn modelId="{FB156ACA-3C09-1446-9DA6-943F7CCCBE55}" type="presOf" srcId="{78B17919-FEEF-0347-9C15-C9D4A805D89C}" destId="{B0A80E19-914F-9C48-BBCB-F035D21D8DDB}" srcOrd="0" destOrd="9" presId="urn:microsoft.com/office/officeart/2005/8/layout/hList1"/>
    <dgm:cxn modelId="{CE345BBD-1F16-9347-B69E-6FA6195ED6B4}" srcId="{5DB1C707-3D7A-4D4D-8DFC-32EBDDE12CA4}" destId="{74B98051-B938-3640-8F09-CC57A9345D4E}" srcOrd="6" destOrd="0" parTransId="{FFE7918C-5008-C243-B736-DED63907C642}" sibTransId="{F261B76F-FFDF-1B4A-A918-173BA71BB26C}"/>
    <dgm:cxn modelId="{E214B661-5827-D34A-98B3-DAFB27F7F831}" type="presOf" srcId="{DF63F8B2-ACAF-B64E-B4D2-6DAEBEE85EB5}" destId="{3ADBE0C7-3081-054E-8BC0-6EDDD65A371A}" srcOrd="0" destOrd="1" presId="urn:microsoft.com/office/officeart/2005/8/layout/hList1"/>
    <dgm:cxn modelId="{BF271F49-DF90-3641-93BB-43288506DB9C}" type="presOf" srcId="{AA34A414-87E3-D244-A5C0-1E1A1703F205}" destId="{B0A80E19-914F-9C48-BBCB-F035D21D8DDB}" srcOrd="0" destOrd="14" presId="urn:microsoft.com/office/officeart/2005/8/layout/hList1"/>
    <dgm:cxn modelId="{821B79DA-BB23-AD40-96B3-15F6E4CC389A}" srcId="{EB3846E8-A014-2F4D-9909-F5737700115F}" destId="{5AA4CAAC-8E1B-4A47-9BB5-79F0E8145F8E}" srcOrd="2" destOrd="0" parTransId="{FF708293-9519-6C4D-AEEC-481D858FA5D9}" sibTransId="{892E7B46-D36B-E74A-A25E-00458884C3D2}"/>
    <dgm:cxn modelId="{AAC74B04-2603-6B49-B725-347945D009FE}" srcId="{06363373-F4F6-8D49-AFD2-14D67AE6F805}" destId="{F22A5610-EA19-A548-BFA8-338D3345B108}" srcOrd="1" destOrd="0" parTransId="{512D18CD-A88A-4843-B4A9-B6486BDD9AAD}" sibTransId="{F0682F69-F22F-2B43-81A3-C519A9A35B61}"/>
    <dgm:cxn modelId="{3667FE0A-9B51-FA43-A2EF-1F640D44C1E0}" srcId="{620984EC-8246-B149-865C-D1E21565AD71}" destId="{AFE242EA-AFAA-3249-AF84-8B616750D969}" srcOrd="1" destOrd="0" parTransId="{E850F6B1-A1AE-2442-9C5F-91D688E62585}" sibTransId="{03DF9662-5DDA-374B-833F-FC2DF6431404}"/>
    <dgm:cxn modelId="{33138C06-1CA8-E54A-852D-0BB99F22D34A}" type="presOf" srcId="{F1D18FD1-9131-8D42-B17F-B4697F0DE8BB}" destId="{94AE238E-70D8-3846-A6CC-B1207EB95DF0}" srcOrd="0" destOrd="6" presId="urn:microsoft.com/office/officeart/2005/8/layout/hList1"/>
    <dgm:cxn modelId="{E65BAC27-68DD-6140-BADA-83DAFFE90020}" srcId="{62DE9A4F-68F1-3547-8F57-FF7E266596F7}" destId="{3C7B1ECC-9C3B-C74A-8266-99BA8E528C6A}" srcOrd="4" destOrd="0" parTransId="{EB13E934-9C47-B245-8591-64BAA88BEA60}" sibTransId="{721FE7D1-0CA2-DA4E-ADDF-232F399D079C}"/>
    <dgm:cxn modelId="{3BC74D56-3835-A943-B1D3-ABB6F7DEC8F3}" type="presOf" srcId="{DC1ED817-D26C-7A4E-BF6C-6A94CBC28498}" destId="{B0A80E19-914F-9C48-BBCB-F035D21D8DDB}" srcOrd="0" destOrd="15" presId="urn:microsoft.com/office/officeart/2005/8/layout/hList1"/>
    <dgm:cxn modelId="{713B1BA8-4594-2347-A3A2-A20CEBA9D7C0}" srcId="{B56BDFFA-4C24-D342-8E60-7CD5AD0933A3}" destId="{065B7C96-DC9D-6543-8F72-99E989013AC5}" srcOrd="1" destOrd="0" parTransId="{675AD46A-0497-EC45-A7E0-7EF8D016EB31}" sibTransId="{662FE189-8F05-0140-B7D4-B58F6C70BAAB}"/>
    <dgm:cxn modelId="{FED2880E-26E9-2C43-9482-8B7D9E189AC7}" srcId="{B56BDFFA-4C24-D342-8E60-7CD5AD0933A3}" destId="{6B1040D7-D8C1-024B-99EC-81BFD00B372C}" srcOrd="3" destOrd="0" parTransId="{13B16BD7-90A1-C949-BBC8-C891F6CDD8D1}" sibTransId="{E0E9236B-D0C7-9646-940D-16172603C975}"/>
    <dgm:cxn modelId="{53C7E2C8-9F29-D34F-8ED2-1862102C575E}" type="presOf" srcId="{BAEFB0AD-9A7E-0342-AC08-639124DEFB1D}" destId="{B0A80E19-914F-9C48-BBCB-F035D21D8DDB}" srcOrd="0" destOrd="22" presId="urn:microsoft.com/office/officeart/2005/8/layout/hList1"/>
    <dgm:cxn modelId="{FE6F13C3-E4BC-3446-BC78-278E9611D5C4}" srcId="{B8065E5D-8239-2A49-A7E6-0738AE68401D}" destId="{EF0E571C-0932-6F4E-BEDD-C099C79816C5}" srcOrd="0" destOrd="0" parTransId="{669674E8-E44C-F443-8E59-E4529B77880C}" sibTransId="{076194E2-211A-E64B-98E4-2F243ECE3BB7}"/>
    <dgm:cxn modelId="{48C4F186-10D8-5F49-9A75-6D08355E4459}" type="presOf" srcId="{3C7B1ECC-9C3B-C74A-8266-99BA8E528C6A}" destId="{037E4DE5-45B5-F243-B418-B218DEC8644B}" srcOrd="0" destOrd="0" presId="urn:microsoft.com/office/officeart/2005/8/layout/hList1"/>
    <dgm:cxn modelId="{F4445FDE-BFF3-8642-84F5-5AE2F3D06CB4}" srcId="{06637FFD-A3F7-B940-98D7-C4C4B0E91DFF}" destId="{AA34A414-87E3-D244-A5C0-1E1A1703F205}" srcOrd="3" destOrd="0" parTransId="{2F6BEA43-E8FF-1642-9C44-4B73572783F9}" sibTransId="{8C4AD703-2025-6843-A5AD-FD94196460B7}"/>
    <dgm:cxn modelId="{3C79C144-39B3-C748-A854-14098215F0A2}" type="presOf" srcId="{7B3FF7A4-590B-BA4D-92F1-D78B6446697D}" destId="{B0A80E19-914F-9C48-BBCB-F035D21D8DDB}" srcOrd="0" destOrd="8" presId="urn:microsoft.com/office/officeart/2005/8/layout/hList1"/>
    <dgm:cxn modelId="{04473E69-34FA-1845-98EF-71ED6633F0BA}" type="presOf" srcId="{18F5248A-53A1-424F-ACF9-703251ADCB05}" destId="{7F9526F7-A3FC-F640-8A47-0311B8CD4A88}" srcOrd="0" destOrd="17" presId="urn:microsoft.com/office/officeart/2005/8/layout/hList1"/>
    <dgm:cxn modelId="{BCC924BC-94BB-FD44-9548-EC2659BA69F8}" srcId="{89B670C9-E5FF-9A48-A82D-CBC048D6215B}" destId="{F0250F84-EA22-D541-AC14-51F2116D0A43}" srcOrd="1" destOrd="0" parTransId="{EC77FF58-781E-FD42-8084-2C88D4C79442}" sibTransId="{CF883B39-262B-0140-8E4B-4252E625A2AE}"/>
    <dgm:cxn modelId="{42D7BC0F-B705-7248-999F-A9AA92A32EFC}" type="presOf" srcId="{EB3846E8-A014-2F4D-9909-F5737700115F}" destId="{7F9526F7-A3FC-F640-8A47-0311B8CD4A88}" srcOrd="0" destOrd="0" presId="urn:microsoft.com/office/officeart/2005/8/layout/hList1"/>
    <dgm:cxn modelId="{E5277136-DB29-624A-827D-340728D87536}" srcId="{12BACDBF-BC59-0E42-9BC0-31AD2478E1EE}" destId="{22BC4965-CDED-3C40-AD6E-472C31A675FE}" srcOrd="0" destOrd="0" parTransId="{8C829448-60F0-114A-9A6E-A31DE999FEB5}" sibTransId="{026B61C2-35AD-4348-B13C-12976F0ACFA4}"/>
    <dgm:cxn modelId="{E1587FBA-44FF-0C47-881C-A30B6B500217}" srcId="{4A397F3C-7083-4C43-B8D5-0C21BC3FB6BF}" destId="{80609346-ED84-EF48-8C9B-9828D1212034}" srcOrd="1" destOrd="0" parTransId="{E53F355B-2AE8-584C-AAF5-735DA9846009}" sibTransId="{DD39DFDA-88B2-004A-B89C-D30AAA85D308}"/>
    <dgm:cxn modelId="{C63AF5D5-3CF5-DA4A-A996-D0D70602F8E1}" srcId="{89B670C9-E5FF-9A48-A82D-CBC048D6215B}" destId="{18F5248A-53A1-424F-ACF9-703251ADCB05}" srcOrd="0" destOrd="0" parTransId="{D7DDA169-378C-1744-AE88-2423F41DAECF}" sibTransId="{5B6A0BDE-C8A2-B741-8A2B-8F8F70AFDD0B}"/>
    <dgm:cxn modelId="{7735B4C3-DB1E-B748-B41C-517C9568D89A}" srcId="{5D0529DE-CA16-8E4E-995A-92FC03ED8030}" destId="{606C1B5A-E87E-BA42-A759-A807763A36BE}" srcOrd="1" destOrd="0" parTransId="{1E14A250-6EE5-1643-9C1F-A523EDE9B340}" sibTransId="{3F5D608D-037F-A64E-A464-01ED2F3BB639}"/>
    <dgm:cxn modelId="{7B3F6F17-2A9D-5F49-A37A-2319695D82C3}" srcId="{43E8DBF5-DC47-DD4C-A604-E519624DF2F9}" destId="{13188D76-E03B-6342-91B2-0EF6B99F7827}" srcOrd="0" destOrd="0" parTransId="{7C814F6B-675C-AC49-929A-A1F5290F5FBB}" sibTransId="{A9999731-7AC7-C74A-8EEC-E813FEF1BB68}"/>
    <dgm:cxn modelId="{5D76D199-FDCC-5349-A62D-A15EA4E1212D}" srcId="{E4FB2362-5220-2046-96C2-25252F6A6FA1}" destId="{0A6D1766-B1CC-DD4D-B2DE-A66B784621BE}" srcOrd="1" destOrd="0" parTransId="{ED45E613-6D1F-BF4A-B4BA-B0E61BACB247}" sibTransId="{86A9A64B-F774-6940-8249-9919DE775B37}"/>
    <dgm:cxn modelId="{A0771BC9-1FC9-D243-A447-B74261565731}" type="presOf" srcId="{AFE242EA-AFAA-3249-AF84-8B616750D969}" destId="{94AE238E-70D8-3846-A6CC-B1207EB95DF0}" srcOrd="0" destOrd="10" presId="urn:microsoft.com/office/officeart/2005/8/layout/hList1"/>
    <dgm:cxn modelId="{9B20F0DE-2B49-9A4F-A702-EE15D5B6C92E}" type="presOf" srcId="{0C0DB104-6A6A-264D-8732-598BE66889CD}" destId="{7F9526F7-A3FC-F640-8A47-0311B8CD4A88}" srcOrd="0" destOrd="14" presId="urn:microsoft.com/office/officeart/2005/8/layout/hList1"/>
    <dgm:cxn modelId="{8836414F-8BB8-CC4A-BFAD-1D87FC90CA6B}" srcId="{F22A5610-EA19-A548-BFA8-338D3345B108}" destId="{41F305EB-7FAE-B345-8726-5CD6361CA499}" srcOrd="2" destOrd="0" parTransId="{2B961BC3-580B-4044-9FFB-7C53A07A7728}" sibTransId="{E43D2A1C-41F8-5143-B3A1-DB2DAD7DB972}"/>
    <dgm:cxn modelId="{501A3508-5FBF-5345-B0E9-B80E3EA51CCA}" srcId="{620984EC-8246-B149-865C-D1E21565AD71}" destId="{123FBC24-4711-8842-916B-1084B541DAA1}" srcOrd="0" destOrd="0" parTransId="{7DDAF431-2D2C-D94F-AE5B-5431788DC740}" sibTransId="{E3A1AD8D-9429-8548-8FDB-A32F3C49A4F8}"/>
    <dgm:cxn modelId="{0AF095AD-C752-CE4C-904A-1C9135D158A5}" srcId="{06E08797-6B44-0F4D-AFA3-9900807D164B}" destId="{6C99C9D7-7033-884C-B753-A609D298A7E4}" srcOrd="0" destOrd="0" parTransId="{F9550E55-848E-4E4D-BC41-4D2D2483287E}" sibTransId="{FBF67143-0AFC-3244-B89E-1495F0027728}"/>
    <dgm:cxn modelId="{64E3FCA7-0F7D-AC4B-8C3B-F6ECA1E989E1}" srcId="{3C330037-5F81-8D47-82A5-D5D7BC942E87}" destId="{12BACDBF-BC59-0E42-9BC0-31AD2478E1EE}" srcOrd="4" destOrd="0" parTransId="{B912551E-43E2-6B47-A969-25DD3242F702}" sibTransId="{61B5C177-F15B-9D43-9591-1EAEFC2DAC05}"/>
    <dgm:cxn modelId="{3F23186B-D706-5742-A980-3ADC47B98A7F}" srcId="{4A397F3C-7083-4C43-B8D5-0C21BC3FB6BF}" destId="{F9FBBE1B-B612-9341-B2CA-DF7DA23EA5FC}" srcOrd="2" destOrd="0" parTransId="{9BFE473C-5EDC-1A4E-8AE8-B136E0BFC43D}" sibTransId="{FBB6A2FD-F8DE-B448-B1A1-B1A60CB6A26B}"/>
    <dgm:cxn modelId="{5B1A5D12-D3C9-6E45-BDDF-DC005780C3EB}" type="presOf" srcId="{89FA2A89-2A4E-9740-B31D-3888D9FDE9FF}" destId="{B0A80E19-914F-9C48-BBCB-F035D21D8DDB}" srcOrd="0" destOrd="13" presId="urn:microsoft.com/office/officeart/2005/8/layout/hList1"/>
    <dgm:cxn modelId="{23D63DAA-03E1-7E43-A2F5-97CA744F9C48}" srcId="{62DE9A4F-68F1-3547-8F57-FF7E266596F7}" destId="{31944344-9CB0-AA4C-AC31-6BD13E21A68A}" srcOrd="1" destOrd="0" parTransId="{6FE0AAE8-D5A3-764A-9A59-EBD20C052A30}" sibTransId="{1FBF14A4-D4C0-2C40-B809-98C159CF9744}"/>
    <dgm:cxn modelId="{36E4E8CE-72B3-6E43-9AC8-E214C6635719}" type="presOf" srcId="{B56BDFFA-4C24-D342-8E60-7CD5AD0933A3}" destId="{B0A80E19-914F-9C48-BBCB-F035D21D8DDB}" srcOrd="0" destOrd="0" presId="urn:microsoft.com/office/officeart/2005/8/layout/hList1"/>
    <dgm:cxn modelId="{8FD35312-A433-3142-9457-A9FEC8862179}" srcId="{EB3846E8-A014-2F4D-9909-F5737700115F}" destId="{9408B3D4-3BD6-2941-B93A-27B1408B0BB1}" srcOrd="3" destOrd="0" parTransId="{361A934E-14BB-9246-9C1A-9DD5B0A15EDE}" sibTransId="{3771B734-86F9-BC4C-976C-CAE8FD7F83EE}"/>
    <dgm:cxn modelId="{BC2168F5-E184-9E42-92D7-21B8E08836A7}" type="presOf" srcId="{E4FB2362-5220-2046-96C2-25252F6A6FA1}" destId="{94AE238E-70D8-3846-A6CC-B1207EB95DF0}" srcOrd="0" destOrd="0" presId="urn:microsoft.com/office/officeart/2005/8/layout/hList1"/>
    <dgm:cxn modelId="{B9C08B12-22CF-BB41-BB9E-3E32C5AA6C43}" type="presOf" srcId="{ED9C4BB1-9BE2-E041-972F-EC6D0EDEAA9C}" destId="{94AE238E-70D8-3846-A6CC-B1207EB95DF0}" srcOrd="0" destOrd="17" presId="urn:microsoft.com/office/officeart/2005/8/layout/hList1"/>
    <dgm:cxn modelId="{5CB37872-761D-6346-8425-38BF6DC008DF}" type="presOf" srcId="{EEE8240D-6D7E-F84E-B429-BF379EE94531}" destId="{7F9526F7-A3FC-F640-8A47-0311B8CD4A88}" srcOrd="0" destOrd="1" presId="urn:microsoft.com/office/officeart/2005/8/layout/hList1"/>
    <dgm:cxn modelId="{CF80960F-34A2-7442-90E5-AC3EC3AD795E}" srcId="{B56BDFFA-4C24-D342-8E60-7CD5AD0933A3}" destId="{15255B64-0D7B-0B48-8AE9-3DEADD1AD990}" srcOrd="0" destOrd="0" parTransId="{178B6CE7-B40F-BB4C-9651-EED455C4B771}" sibTransId="{CD747247-9887-5847-A7A2-B8B247C6D663}"/>
    <dgm:cxn modelId="{4A758DD3-950D-4448-9FF4-A07BD3CE1787}" type="presOf" srcId="{06363373-F4F6-8D49-AFD2-14D67AE6F805}" destId="{6361A7F3-C76C-9748-A456-F292AA5D9BB3}" srcOrd="0" destOrd="0" presId="urn:microsoft.com/office/officeart/2005/8/layout/hList1"/>
    <dgm:cxn modelId="{F350B596-E7AF-BD42-96C9-75276179C794}" type="presOf" srcId="{A273FDB8-97FC-B64B-9D10-B8F933BB2D48}" destId="{A30F1011-F9B7-FC43-B489-84CEFC504B32}" srcOrd="0" destOrd="12" presId="urn:microsoft.com/office/officeart/2005/8/layout/hList1"/>
    <dgm:cxn modelId="{4240180F-948F-FF43-8852-550FD73E93BC}" srcId="{AFE36B1A-D243-B64D-8D7E-840780B7948E}" destId="{0C0DB104-6A6A-264D-8732-598BE66889CD}" srcOrd="1" destOrd="0" parTransId="{5198F7C4-28FE-CC42-88EE-395B43870A23}" sibTransId="{9978D630-0FC8-5C4C-ABF3-98F2C62F31C8}"/>
    <dgm:cxn modelId="{FC973362-A32A-2D4D-8429-64A8FA21DDDF}" srcId="{B8065E5D-8239-2A49-A7E6-0738AE68401D}" destId="{3EBE90CC-F03E-7247-90D1-78A100C32340}" srcOrd="1" destOrd="0" parTransId="{1779D48A-DFA7-B44A-B0CF-5A509C683F6C}" sibTransId="{BAE2E3AD-3071-3949-A37C-4FC260430256}"/>
    <dgm:cxn modelId="{473D7F4A-D28A-0140-B9A8-95256C92FF1F}" srcId="{3C330037-5F81-8D47-82A5-D5D7BC942E87}" destId="{EB3846E8-A014-2F4D-9909-F5737700115F}" srcOrd="0" destOrd="0" parTransId="{1FDEF185-17A6-B545-992D-EE660E0AC2D8}" sibTransId="{8A0ACE6A-E765-BF48-A286-A31390C0627F}"/>
    <dgm:cxn modelId="{39B18577-A6F5-3F41-8EF7-E08C2BB2B76A}" type="presOf" srcId="{DFF9DD15-802E-EA4F-986D-3445E17FD4FF}" destId="{7B5A8AED-ABD0-3548-A1FC-01C884BC9AA2}" srcOrd="0" destOrd="0" presId="urn:microsoft.com/office/officeart/2005/8/layout/hList1"/>
    <dgm:cxn modelId="{622EC6ED-DC38-CA42-8570-90BF67658C56}" type="presOf" srcId="{3A131DAA-8284-F148-9570-3DBD683C906C}" destId="{7F9526F7-A3FC-F640-8A47-0311B8CD4A88}" srcOrd="0" destOrd="11" presId="urn:microsoft.com/office/officeart/2005/8/layout/hList1"/>
    <dgm:cxn modelId="{6F04E8D4-EE1C-074E-BC15-CDDEDACD94ED}" srcId="{06637FFD-A3F7-B940-98D7-C4C4B0E91DFF}" destId="{E4352325-1F41-E249-9425-01F43F988966}" srcOrd="1" destOrd="0" parTransId="{10D507C5-12E4-4E46-8517-2ADF4BD81168}" sibTransId="{12CC43AF-EAB9-5448-9C55-1A0A959301DA}"/>
    <dgm:cxn modelId="{0D0E0253-139B-4547-A448-2BC61ED6198B}" type="presOf" srcId="{07ECAFAA-3F0C-EC4C-8080-DA10D9DAF4A9}" destId="{A30F1011-F9B7-FC43-B489-84CEFC504B32}" srcOrd="0" destOrd="8" presId="urn:microsoft.com/office/officeart/2005/8/layout/hList1"/>
    <dgm:cxn modelId="{0DF0FA33-7C7A-224E-8792-23F275BA3717}" srcId="{A80A54F5-08E3-1B4A-8647-77A205C2F88D}" destId="{A273FDB8-97FC-B64B-9D10-B8F933BB2D48}" srcOrd="0" destOrd="0" parTransId="{56720903-CDF9-CE42-AB28-4283B4DF854C}" sibTransId="{7A79FB42-59AF-DC4C-9FAD-C76AE06DA437}"/>
    <dgm:cxn modelId="{7B219985-6F55-614B-A6F3-6BA1CF56DB1B}" type="presOf" srcId="{4DA36DB9-1EC8-5748-B351-DDC4C97B4EEF}" destId="{7F9526F7-A3FC-F640-8A47-0311B8CD4A88}" srcOrd="0" destOrd="2" presId="urn:microsoft.com/office/officeart/2005/8/layout/hList1"/>
    <dgm:cxn modelId="{B1B4921F-76D4-E940-A6C9-24EFB54D49EE}" srcId="{EA32843B-1933-164E-A52B-D7A0E717AC4B}" destId="{189D5810-C74B-7C40-A1AA-46CAB3F791CB}" srcOrd="0" destOrd="0" parTransId="{A1D55FE7-F1CE-BD4D-931D-80E8F776E72B}" sibTransId="{0E1790EA-8F7E-BE47-82C8-117C70060E2C}"/>
    <dgm:cxn modelId="{A4E73A33-07B6-9748-84CF-9B899F8EEF97}" type="presOf" srcId="{FD0F8DAC-AE60-384B-BC6E-7ED97EC6D5B0}" destId="{94AE238E-70D8-3846-A6CC-B1207EB95DF0}" srcOrd="0" destOrd="11" presId="urn:microsoft.com/office/officeart/2005/8/layout/hList1"/>
    <dgm:cxn modelId="{FDC43AA8-1CFC-484E-AAB5-2CB0617D9DF6}" type="presOf" srcId="{E4AB0567-7861-B54F-8FDD-AC7E7A128FBE}" destId="{B0A80E19-914F-9C48-BBCB-F035D21D8DDB}" srcOrd="0" destOrd="26" presId="urn:microsoft.com/office/officeart/2005/8/layout/hList1"/>
    <dgm:cxn modelId="{03DC0820-4075-984A-B0E2-7664A9FDA931}" type="presOf" srcId="{DDFF1A08-1487-0746-8720-BD15B4B851D0}" destId="{A30F1011-F9B7-FC43-B489-84CEFC504B32}" srcOrd="0" destOrd="3" presId="urn:microsoft.com/office/officeart/2005/8/layout/hList1"/>
    <dgm:cxn modelId="{660ABB77-8F97-6C4C-AD49-1B73EAB1C742}" type="presOf" srcId="{16A6793A-F1D2-784D-AEFC-30BC173761FE}" destId="{7F9526F7-A3FC-F640-8A47-0311B8CD4A88}" srcOrd="0" destOrd="13" presId="urn:microsoft.com/office/officeart/2005/8/layout/hList1"/>
    <dgm:cxn modelId="{6DBFFB5A-3EA9-CF42-AFB6-B6A18B51C8C2}" type="presOf" srcId="{06E08797-6B44-0F4D-AFA3-9900807D164B}" destId="{94AE238E-70D8-3846-A6CC-B1207EB95DF0}" srcOrd="0" destOrd="18" presId="urn:microsoft.com/office/officeart/2005/8/layout/hList1"/>
    <dgm:cxn modelId="{57CAD686-7994-7A49-93FF-1F5B6E4A40FA}" srcId="{12BACDBF-BC59-0E42-9BC0-31AD2478E1EE}" destId="{2FD009DD-3CA9-644E-A63B-EA910F23FC1A}" srcOrd="1" destOrd="0" parTransId="{E991A9E3-03E3-D848-94C9-21E8B472BF2B}" sibTransId="{BCB86709-53D6-8045-A563-B7F66C08B8C2}"/>
    <dgm:cxn modelId="{9F185DB8-8690-B848-B835-07D337E0B894}" srcId="{F22A5610-EA19-A548-BFA8-338D3345B108}" destId="{E3B3201D-A2E6-B342-A377-10EA1CA6ACA7}" srcOrd="0" destOrd="0" parTransId="{86422882-E4D1-FB45-BB4D-3F001F1392F2}" sibTransId="{4D04B683-367F-DF44-96D1-579A92054689}"/>
    <dgm:cxn modelId="{FFF67296-6C05-DD45-8112-69B203668B90}" type="presOf" srcId="{0A6D1766-B1CC-DD4D-B2DE-A66B784621BE}" destId="{94AE238E-70D8-3846-A6CC-B1207EB95DF0}" srcOrd="0" destOrd="2" presId="urn:microsoft.com/office/officeart/2005/8/layout/hList1"/>
    <dgm:cxn modelId="{4F1F0542-7EEB-6244-9CAA-34E9157F5D72}" srcId="{5DB1C707-3D7A-4D4D-8DFC-32EBDDE12CA4}" destId="{E4AB0567-7861-B54F-8FDD-AC7E7A128FBE}" srcOrd="5" destOrd="0" parTransId="{EAD32EE1-5F6E-DF40-AEF6-6F406F1F416F}" sibTransId="{DCEA1617-D537-C144-BBA3-5CBD11F1D4DB}"/>
    <dgm:cxn modelId="{5C02A37B-08AA-9442-A37E-14C980FF5FFF}" type="presOf" srcId="{4A397F3C-7083-4C43-B8D5-0C21BC3FB6BF}" destId="{7F9526F7-A3FC-F640-8A47-0311B8CD4A88}" srcOrd="0" destOrd="5" presId="urn:microsoft.com/office/officeart/2005/8/layout/hList1"/>
    <dgm:cxn modelId="{96EF768A-4A43-FD40-8C8E-1BB6C514FA70}" type="presOf" srcId="{3BF2F641-0911-B242-8A9A-4B6ADB164A59}" destId="{7F9526F7-A3FC-F640-8A47-0311B8CD4A88}" srcOrd="0" destOrd="24" presId="urn:microsoft.com/office/officeart/2005/8/layout/hList1"/>
    <dgm:cxn modelId="{49535EF9-E797-BC47-8DEF-450DF5E95BF1}" srcId="{C88353B7-82F6-A546-92B2-45AECE439292}" destId="{B55096F2-2A8E-594B-8C88-C61748DECDDC}" srcOrd="1" destOrd="0" parTransId="{36BADF4F-5455-CE40-8C06-DC0669DC4F0A}" sibTransId="{82298538-A0BC-1A45-B40D-2C1CE6FAB08A}"/>
    <dgm:cxn modelId="{CB737559-D193-4843-B22D-D73F67501034}" type="presOf" srcId="{123FBC24-4711-8842-916B-1084B541DAA1}" destId="{94AE238E-70D8-3846-A6CC-B1207EB95DF0}" srcOrd="0" destOrd="9" presId="urn:microsoft.com/office/officeart/2005/8/layout/hList1"/>
    <dgm:cxn modelId="{81B2A89E-EF83-C54A-BB50-1742CDFAC618}" type="presOf" srcId="{3C330037-5F81-8D47-82A5-D5D7BC942E87}" destId="{120A24A9-5D2A-6642-B834-9B766334A9CA}" srcOrd="0" destOrd="0" presId="urn:microsoft.com/office/officeart/2005/8/layout/hList1"/>
    <dgm:cxn modelId="{543B9CF0-D885-FA43-93E1-E8B7DCD565D5}" type="presOf" srcId="{B927F933-BE39-7343-82B4-DD00A4C0F517}" destId="{3ADBE0C7-3081-054E-8BC0-6EDDD65A371A}" srcOrd="0" destOrd="3" presId="urn:microsoft.com/office/officeart/2005/8/layout/hList1"/>
    <dgm:cxn modelId="{A6CF5CA5-638B-6349-9B86-E617FA096D10}" srcId="{1A15CE3E-9DA3-804B-A068-86D5198B96A7}" destId="{F9F09314-48B8-144B-8219-A4BE3B08EB52}" srcOrd="1" destOrd="0" parTransId="{82754F70-BEC9-4645-B25F-B5826F2CC67A}" sibTransId="{D639CC75-3A58-E140-A4CA-75F5A1B2E345}"/>
    <dgm:cxn modelId="{F4771C7C-642E-D74B-AB8D-E672523C2440}" type="presOf" srcId="{E3B3201D-A2E6-B342-A377-10EA1CA6ACA7}" destId="{94AE238E-70D8-3846-A6CC-B1207EB95DF0}" srcOrd="0" destOrd="5" presId="urn:microsoft.com/office/officeart/2005/8/layout/hList1"/>
    <dgm:cxn modelId="{410F91BF-B5AF-DF4F-8DC9-C917380269D1}" type="presOf" srcId="{62DE9A4F-68F1-3547-8F57-FF7E266596F7}" destId="{2C73962D-EDBF-3B41-A5BF-0AA5E7B18132}" srcOrd="0" destOrd="0" presId="urn:microsoft.com/office/officeart/2005/8/layout/hList1"/>
    <dgm:cxn modelId="{2F74C334-0E85-C14D-B8F6-1D7E7DFB9BC3}" srcId="{AA34A414-87E3-D244-A5C0-1E1A1703F205}" destId="{4BCDF8CB-4FCC-9348-9266-FF65F6FD88DE}" srcOrd="3" destOrd="0" parTransId="{5132CA4D-3F3F-904F-BBF0-E5DF1774984E}" sibTransId="{2BB4EA27-BCA1-BB42-85B9-C37DDC490CCA}"/>
    <dgm:cxn modelId="{E5790B4D-447F-E148-AE5E-36A1F733C176}" type="presOf" srcId="{06637FFD-A3F7-B940-98D7-C4C4B0E91DFF}" destId="{630D8607-F1C4-DC4A-BED4-3F1DDC6F7C2D}" srcOrd="0" destOrd="0" presId="urn:microsoft.com/office/officeart/2005/8/layout/hList1"/>
    <dgm:cxn modelId="{9AD3B1C7-11F0-7A41-8678-20D2078A032F}" type="presOf" srcId="{9408B3D4-3BD6-2941-B93A-27B1408B0BB1}" destId="{7F9526F7-A3FC-F640-8A47-0311B8CD4A88}" srcOrd="0" destOrd="4" presId="urn:microsoft.com/office/officeart/2005/8/layout/hList1"/>
    <dgm:cxn modelId="{84153937-0231-FD47-A3B9-C9DBCB9DC27D}" srcId="{5DB1C707-3D7A-4D4D-8DFC-32EBDDE12CA4}" destId="{BAEFB0AD-9A7E-0342-AC08-639124DEFB1D}" srcOrd="1" destOrd="0" parTransId="{1C727F6C-E025-9D45-9974-3F4D1DF7A74B}" sibTransId="{D2E9B2FD-00AE-8D4E-8311-411913216883}"/>
    <dgm:cxn modelId="{AB9BFAA2-E6F2-6145-B9A0-F577E51CF2E5}" type="presOf" srcId="{80609346-ED84-EF48-8C9B-9828D1212034}" destId="{7F9526F7-A3FC-F640-8A47-0311B8CD4A88}" srcOrd="0" destOrd="7" presId="urn:microsoft.com/office/officeart/2005/8/layout/hList1"/>
    <dgm:cxn modelId="{DC4E0346-592A-AB4A-B227-3F51662A4B6E}" srcId="{A80A54F5-08E3-1B4A-8647-77A205C2F88D}" destId="{53CB7B8B-3D7D-2F41-A011-A33A27CDE092}" srcOrd="1" destOrd="0" parTransId="{53281596-E555-A147-B639-9A58384CB33B}" sibTransId="{0D63EA0B-495C-5E41-A89D-A702E5A04B91}"/>
    <dgm:cxn modelId="{AFFA1CFE-B41A-434B-BD64-545F4FDE318A}" type="presOf" srcId="{BF2162E1-8477-6346-926F-F9ABB873297C}" destId="{7F9526F7-A3FC-F640-8A47-0311B8CD4A88}" srcOrd="0" destOrd="15" presId="urn:microsoft.com/office/officeart/2005/8/layout/hList1"/>
    <dgm:cxn modelId="{E1A9DBF5-95EA-9B44-A350-D15F9E6B5E95}" type="presOf" srcId="{0B3263E5-D224-8347-93A1-A87BDF44A7EE}" destId="{A30F1011-F9B7-FC43-B489-84CEFC504B32}" srcOrd="0" destOrd="6" presId="urn:microsoft.com/office/officeart/2005/8/layout/hList1"/>
    <dgm:cxn modelId="{9AC294CB-7A31-A943-BD4D-D6C2FF985585}" srcId="{E4FB2362-5220-2046-96C2-25252F6A6FA1}" destId="{CD8AF047-C119-8046-9AAD-2C768944652C}" srcOrd="0" destOrd="0" parTransId="{C1961965-3655-EE43-BDE4-CB501491D667}" sibTransId="{599D44BA-C40B-7543-909A-F7FB501A87DA}"/>
    <dgm:cxn modelId="{B3DC6030-7EC1-0541-8711-8A7DAF29EF6B}" srcId="{07ECAFAA-3F0C-EC4C-8080-DA10D9DAF4A9}" destId="{84C5A06A-B318-AB48-9132-AC8D973A4DC6}" srcOrd="1" destOrd="0" parTransId="{12726685-FE51-AF44-899E-F09F7AB02386}" sibTransId="{C39A457E-6DA4-EB48-B14D-16A211468F12}"/>
    <dgm:cxn modelId="{EBD691BF-D085-594B-B16F-96979DEC579C}" srcId="{B56BDFFA-4C24-D342-8E60-7CD5AD0933A3}" destId="{1586A191-AD28-884F-A83F-537BC4AE90EE}" srcOrd="2" destOrd="0" parTransId="{A8A7AB5D-9827-B648-8E13-5F643DF5DCB1}" sibTransId="{4672E89A-34AA-324F-B606-D05C2951E927}"/>
    <dgm:cxn modelId="{92EC5208-48D2-214A-9286-5341E19E704A}" type="presParOf" srcId="{2C73962D-EDBF-3B41-A5BF-0AA5E7B18132}" destId="{5CEDE164-0A0D-F34D-9421-5A91B65E174B}" srcOrd="0" destOrd="0" presId="urn:microsoft.com/office/officeart/2005/8/layout/hList1"/>
    <dgm:cxn modelId="{7F5E8A5A-CDC6-694A-B46F-8F35929563B3}" type="presParOf" srcId="{5CEDE164-0A0D-F34D-9421-5A91B65E174B}" destId="{120A24A9-5D2A-6642-B834-9B766334A9CA}" srcOrd="0" destOrd="0" presId="urn:microsoft.com/office/officeart/2005/8/layout/hList1"/>
    <dgm:cxn modelId="{4688D6A6-ED6B-3B49-B44E-114AC5F0AA7B}" type="presParOf" srcId="{5CEDE164-0A0D-F34D-9421-5A91B65E174B}" destId="{7F9526F7-A3FC-F640-8A47-0311B8CD4A88}" srcOrd="1" destOrd="0" presId="urn:microsoft.com/office/officeart/2005/8/layout/hList1"/>
    <dgm:cxn modelId="{1D672193-2011-914E-9F82-9EF2FF6AF4AE}" type="presParOf" srcId="{2C73962D-EDBF-3B41-A5BF-0AA5E7B18132}" destId="{82EE30CB-C2B9-5E46-A0FC-FDE89CDCA15B}" srcOrd="1" destOrd="0" presId="urn:microsoft.com/office/officeart/2005/8/layout/hList1"/>
    <dgm:cxn modelId="{F68F4036-D29B-034E-A789-01598F953766}" type="presParOf" srcId="{2C73962D-EDBF-3B41-A5BF-0AA5E7B18132}" destId="{B2996564-2D3F-D445-BFD9-620A31BE717E}" srcOrd="2" destOrd="0" presId="urn:microsoft.com/office/officeart/2005/8/layout/hList1"/>
    <dgm:cxn modelId="{32F4ADC3-D946-E342-8C57-1B5B7EC5A585}" type="presParOf" srcId="{B2996564-2D3F-D445-BFD9-620A31BE717E}" destId="{DF5EA93D-5DA7-BC4E-82D2-17BCD0D42FDD}" srcOrd="0" destOrd="0" presId="urn:microsoft.com/office/officeart/2005/8/layout/hList1"/>
    <dgm:cxn modelId="{2E1874AB-532E-7946-8EC5-1BD16A5DFE13}" type="presParOf" srcId="{B2996564-2D3F-D445-BFD9-620A31BE717E}" destId="{3ADBE0C7-3081-054E-8BC0-6EDDD65A371A}" srcOrd="1" destOrd="0" presId="urn:microsoft.com/office/officeart/2005/8/layout/hList1"/>
    <dgm:cxn modelId="{253506B8-5B3D-BC4B-94DB-2DA9FF963F68}" type="presParOf" srcId="{2C73962D-EDBF-3B41-A5BF-0AA5E7B18132}" destId="{21D11650-7991-5149-8031-75FB0A39C426}" srcOrd="3" destOrd="0" presId="urn:microsoft.com/office/officeart/2005/8/layout/hList1"/>
    <dgm:cxn modelId="{B1CB4606-6D6E-3747-ACC0-98602D4AE89A}" type="presParOf" srcId="{2C73962D-EDBF-3B41-A5BF-0AA5E7B18132}" destId="{8110DAD7-85D7-E44F-9339-CA1CC490812C}" srcOrd="4" destOrd="0" presId="urn:microsoft.com/office/officeart/2005/8/layout/hList1"/>
    <dgm:cxn modelId="{80884831-51FD-1B45-9FBF-BD4BD03AC09F}" type="presParOf" srcId="{8110DAD7-85D7-E44F-9339-CA1CC490812C}" destId="{6361A7F3-C76C-9748-A456-F292AA5D9BB3}" srcOrd="0" destOrd="0" presId="urn:microsoft.com/office/officeart/2005/8/layout/hList1"/>
    <dgm:cxn modelId="{B9696A17-E56F-1B4A-AD4D-EE78597ED902}" type="presParOf" srcId="{8110DAD7-85D7-E44F-9339-CA1CC490812C}" destId="{94AE238E-70D8-3846-A6CC-B1207EB95DF0}" srcOrd="1" destOrd="0" presId="urn:microsoft.com/office/officeart/2005/8/layout/hList1"/>
    <dgm:cxn modelId="{2EC44166-9636-454B-93FA-C1EB2516C36C}" type="presParOf" srcId="{2C73962D-EDBF-3B41-A5BF-0AA5E7B18132}" destId="{7FCF8B8C-E798-5D45-A7DF-4DDD01C2F35B}" srcOrd="5" destOrd="0" presId="urn:microsoft.com/office/officeart/2005/8/layout/hList1"/>
    <dgm:cxn modelId="{45CA69E1-29F0-4E40-BADE-1D04539FE6D3}" type="presParOf" srcId="{2C73962D-EDBF-3B41-A5BF-0AA5E7B18132}" destId="{D081FE09-3BBA-F243-B0FA-6BB6267F8820}" srcOrd="6" destOrd="0" presId="urn:microsoft.com/office/officeart/2005/8/layout/hList1"/>
    <dgm:cxn modelId="{93318407-4241-4044-8EE0-0F997CBE3FCD}" type="presParOf" srcId="{D081FE09-3BBA-F243-B0FA-6BB6267F8820}" destId="{630D8607-F1C4-DC4A-BED4-3F1DDC6F7C2D}" srcOrd="0" destOrd="0" presId="urn:microsoft.com/office/officeart/2005/8/layout/hList1"/>
    <dgm:cxn modelId="{80147122-FB14-6F43-8A48-E0D6F4484554}" type="presParOf" srcId="{D081FE09-3BBA-F243-B0FA-6BB6267F8820}" destId="{B0A80E19-914F-9C48-BBCB-F035D21D8DDB}" srcOrd="1" destOrd="0" presId="urn:microsoft.com/office/officeart/2005/8/layout/hList1"/>
    <dgm:cxn modelId="{443B6CAF-3E84-3B4C-B381-D8E5B1E35954}" type="presParOf" srcId="{2C73962D-EDBF-3B41-A5BF-0AA5E7B18132}" destId="{7F55C76A-0A2A-C741-9266-9AF45A43424D}" srcOrd="7" destOrd="0" presId="urn:microsoft.com/office/officeart/2005/8/layout/hList1"/>
    <dgm:cxn modelId="{F8804E83-6A17-124F-86B4-7D7050B5C8CB}" type="presParOf" srcId="{2C73962D-EDBF-3B41-A5BF-0AA5E7B18132}" destId="{7E1AF9EF-54CA-F040-A356-00CD26BA0B6B}" srcOrd="8" destOrd="0" presId="urn:microsoft.com/office/officeart/2005/8/layout/hList1"/>
    <dgm:cxn modelId="{14F63945-552F-E941-A346-3B1D6B34CE11}" type="presParOf" srcId="{7E1AF9EF-54CA-F040-A356-00CD26BA0B6B}" destId="{037E4DE5-45B5-F243-B418-B218DEC8644B}" srcOrd="0" destOrd="0" presId="urn:microsoft.com/office/officeart/2005/8/layout/hList1"/>
    <dgm:cxn modelId="{A041F427-1A2D-8442-ABBD-2D6EA660B790}" type="presParOf" srcId="{7E1AF9EF-54CA-F040-A356-00CD26BA0B6B}" destId="{7B5A8AED-ABD0-3548-A1FC-01C884BC9AA2}" srcOrd="1" destOrd="0" presId="urn:microsoft.com/office/officeart/2005/8/layout/hList1"/>
    <dgm:cxn modelId="{AB3695B4-A7B3-674D-9F17-EDA585AF2600}" type="presParOf" srcId="{2C73962D-EDBF-3B41-A5BF-0AA5E7B18132}" destId="{4B781468-23BE-7C40-9CD3-5367EB66F803}" srcOrd="9" destOrd="0" presId="urn:microsoft.com/office/officeart/2005/8/layout/hList1"/>
    <dgm:cxn modelId="{ADD80972-1035-7842-828F-77DD1CEE25A0}" type="presParOf" srcId="{2C73962D-EDBF-3B41-A5BF-0AA5E7B18132}" destId="{0F537C34-3523-2B46-9DD6-A07B5E27CAD8}" srcOrd="10" destOrd="0" presId="urn:microsoft.com/office/officeart/2005/8/layout/hList1"/>
    <dgm:cxn modelId="{CF179180-0C70-834C-828B-7AE0A2B44EF2}" type="presParOf" srcId="{0F537C34-3523-2B46-9DD6-A07B5E27CAD8}" destId="{3BDEFE8C-E16B-3E40-979E-72170A3014C6}" srcOrd="0" destOrd="0" presId="urn:microsoft.com/office/officeart/2005/8/layout/hList1"/>
    <dgm:cxn modelId="{195C72FA-A90B-DC47-89F0-CE782B7F3A3A}" type="presParOf" srcId="{0F537C34-3523-2B46-9DD6-A07B5E27CAD8}" destId="{A30F1011-F9B7-FC43-B489-84CEFC504B3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0A24A9-5D2A-6642-B834-9B766334A9CA}">
      <dsp:nvSpPr>
        <dsp:cNvPr id="0" name=""/>
        <dsp:cNvSpPr/>
      </dsp:nvSpPr>
      <dsp:spPr>
        <a:xfrm>
          <a:off x="10514" y="0"/>
          <a:ext cx="1246010" cy="340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300" kern="1200" dirty="0" smtClean="0"/>
            <a:t>Análisis Previo</a:t>
          </a:r>
          <a:endParaRPr lang="es-ES_tradnl" sz="1300" kern="1200" dirty="0"/>
        </a:p>
      </dsp:txBody>
      <dsp:txXfrm>
        <a:off x="10514" y="0"/>
        <a:ext cx="1246010" cy="340083"/>
      </dsp:txXfrm>
    </dsp:sp>
    <dsp:sp modelId="{7F9526F7-A3FC-F640-8A47-0311B8CD4A88}">
      <dsp:nvSpPr>
        <dsp:cNvPr id="0" name=""/>
        <dsp:cNvSpPr/>
      </dsp:nvSpPr>
      <dsp:spPr>
        <a:xfrm>
          <a:off x="10514" y="340083"/>
          <a:ext cx="1246010" cy="46467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56896" bIns="64008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Qué Redes Sociales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Cliente objetivo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Recursos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Competencia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Naturaleza de los contenidos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Fuentes de información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Blogs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err="1" smtClean="0"/>
            <a:t>Periodicos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Alertas de </a:t>
          </a:r>
          <a:r>
            <a:rPr lang="es-ES_tradnl" sz="800" kern="1200" dirty="0" err="1" smtClean="0"/>
            <a:t>agregadores</a:t>
          </a:r>
          <a:r>
            <a:rPr lang="es-ES_tradnl" sz="800" kern="1200" dirty="0" smtClean="0"/>
            <a:t> de noticias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Entrevistas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err="1" smtClean="0"/>
            <a:t>Podcast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Buscadores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Programación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Por hora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Por día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Por semana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Seguimiento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Contestar a preguntas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Agradecer comentarios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Objetivos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Seguidores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Comentarios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Publicaciones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err="1" smtClean="0"/>
            <a:t>Leads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Clientes</a:t>
          </a:r>
          <a:endParaRPr lang="es-ES_tradnl" sz="800" kern="1200" dirty="0"/>
        </a:p>
      </dsp:txBody>
      <dsp:txXfrm>
        <a:off x="10514" y="340083"/>
        <a:ext cx="1246010" cy="4646782"/>
      </dsp:txXfrm>
    </dsp:sp>
    <dsp:sp modelId="{DF5EA93D-5DA7-BC4E-82D2-17BCD0D42FDD}">
      <dsp:nvSpPr>
        <dsp:cNvPr id="0" name=""/>
        <dsp:cNvSpPr/>
      </dsp:nvSpPr>
      <dsp:spPr>
        <a:xfrm>
          <a:off x="1430966" y="0"/>
          <a:ext cx="1246010" cy="340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300" kern="1200" dirty="0" smtClean="0"/>
            <a:t>¿Qué somos?</a:t>
          </a:r>
          <a:endParaRPr lang="es-ES_tradnl" sz="1300" kern="1200" dirty="0"/>
        </a:p>
      </dsp:txBody>
      <dsp:txXfrm>
        <a:off x="1430966" y="0"/>
        <a:ext cx="1246010" cy="340083"/>
      </dsp:txXfrm>
    </dsp:sp>
    <dsp:sp modelId="{3ADBE0C7-3081-054E-8BC0-6EDDD65A371A}">
      <dsp:nvSpPr>
        <dsp:cNvPr id="0" name=""/>
        <dsp:cNvSpPr/>
      </dsp:nvSpPr>
      <dsp:spPr>
        <a:xfrm>
          <a:off x="1430966" y="340083"/>
          <a:ext cx="1246010" cy="46467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56896" bIns="64008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Publico objetivo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Edad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Sexo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Localización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Nivel adquisitivo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Imagen buscada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Marca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Local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Producto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Características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Productos y Servicios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Palabras clave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Precios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Características</a:t>
          </a:r>
          <a:endParaRPr lang="es-ES_tradnl" sz="800" kern="1200" dirty="0"/>
        </a:p>
      </dsp:txBody>
      <dsp:txXfrm>
        <a:off x="1430966" y="340083"/>
        <a:ext cx="1246010" cy="4646782"/>
      </dsp:txXfrm>
    </dsp:sp>
    <dsp:sp modelId="{6361A7F3-C76C-9748-A456-F292AA5D9BB3}">
      <dsp:nvSpPr>
        <dsp:cNvPr id="0" name=""/>
        <dsp:cNvSpPr/>
      </dsp:nvSpPr>
      <dsp:spPr>
        <a:xfrm>
          <a:off x="2851418" y="0"/>
          <a:ext cx="1246010" cy="340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300" kern="1200" dirty="0" smtClean="0"/>
            <a:t>Competencia</a:t>
          </a:r>
          <a:endParaRPr lang="es-ES_tradnl" sz="1300" kern="1200" dirty="0"/>
        </a:p>
      </dsp:txBody>
      <dsp:txXfrm>
        <a:off x="2851418" y="0"/>
        <a:ext cx="1246010" cy="340083"/>
      </dsp:txXfrm>
    </dsp:sp>
    <dsp:sp modelId="{94AE238E-70D8-3846-A6CC-B1207EB95DF0}">
      <dsp:nvSpPr>
        <dsp:cNvPr id="0" name=""/>
        <dsp:cNvSpPr/>
      </dsp:nvSpPr>
      <dsp:spPr>
        <a:xfrm>
          <a:off x="2851418" y="340083"/>
          <a:ext cx="1246010" cy="46467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56896" bIns="64008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Web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Tipo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Contenido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Análisis SEO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Tipos de redes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Perfil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Activas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Éxito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Acciones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Publicaciones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Comentarios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Concursos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Promociones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Fotos/Videos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Periodicidad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Cada hora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Cada día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Cada semana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Número de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Seguidores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Comentarios</a:t>
          </a:r>
          <a:endParaRPr lang="es-ES_tradnl" sz="800" kern="1200" dirty="0"/>
        </a:p>
      </dsp:txBody>
      <dsp:txXfrm>
        <a:off x="2851418" y="340083"/>
        <a:ext cx="1246010" cy="4646782"/>
      </dsp:txXfrm>
    </dsp:sp>
    <dsp:sp modelId="{630D8607-F1C4-DC4A-BED4-3F1DDC6F7C2D}">
      <dsp:nvSpPr>
        <dsp:cNvPr id="0" name=""/>
        <dsp:cNvSpPr/>
      </dsp:nvSpPr>
      <dsp:spPr>
        <a:xfrm>
          <a:off x="4271871" y="0"/>
          <a:ext cx="1246010" cy="340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300" kern="1200" dirty="0" smtClean="0"/>
            <a:t>Contenido</a:t>
          </a:r>
          <a:endParaRPr lang="es-ES_tradnl" sz="1300" kern="1200" dirty="0"/>
        </a:p>
      </dsp:txBody>
      <dsp:txXfrm>
        <a:off x="4271871" y="0"/>
        <a:ext cx="1246010" cy="340083"/>
      </dsp:txXfrm>
    </dsp:sp>
    <dsp:sp modelId="{B0A80E19-914F-9C48-BBCB-F035D21D8DDB}">
      <dsp:nvSpPr>
        <dsp:cNvPr id="0" name=""/>
        <dsp:cNvSpPr/>
      </dsp:nvSpPr>
      <dsp:spPr>
        <a:xfrm>
          <a:off x="4271871" y="340083"/>
          <a:ext cx="1246010" cy="46467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56896" bIns="64008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Información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Frases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Datos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Noticias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Artículos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Eventos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Preguntas y respuestas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Captación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Nuevos seguidores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Nuevos clientes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Promoción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Productos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Servicios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Precios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err="1" smtClean="0"/>
            <a:t>Fidelización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Servicio post venta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Pertenecer a una comunidad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Nivel de satisfacción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Antiguos clientes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Ideas a mejorar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Tipo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Útil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De Calidad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Curioso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Impactante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Divertido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Actual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Con personalidad</a:t>
          </a:r>
          <a:endParaRPr lang="es-ES_tradnl" sz="800" kern="1200" dirty="0"/>
        </a:p>
      </dsp:txBody>
      <dsp:txXfrm>
        <a:off x="4271871" y="340083"/>
        <a:ext cx="1246010" cy="4646782"/>
      </dsp:txXfrm>
    </dsp:sp>
    <dsp:sp modelId="{037E4DE5-45B5-F243-B418-B218DEC8644B}">
      <dsp:nvSpPr>
        <dsp:cNvPr id="0" name=""/>
        <dsp:cNvSpPr/>
      </dsp:nvSpPr>
      <dsp:spPr>
        <a:xfrm>
          <a:off x="5692323" y="0"/>
          <a:ext cx="1246010" cy="340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300" kern="1200" dirty="0" smtClean="0"/>
            <a:t>Horarios</a:t>
          </a:r>
          <a:endParaRPr lang="es-ES_tradnl" sz="1300" kern="1200" dirty="0"/>
        </a:p>
      </dsp:txBody>
      <dsp:txXfrm>
        <a:off x="5692323" y="0"/>
        <a:ext cx="1246010" cy="340083"/>
      </dsp:txXfrm>
    </dsp:sp>
    <dsp:sp modelId="{7B5A8AED-ABD0-3548-A1FC-01C884BC9AA2}">
      <dsp:nvSpPr>
        <dsp:cNvPr id="0" name=""/>
        <dsp:cNvSpPr/>
      </dsp:nvSpPr>
      <dsp:spPr>
        <a:xfrm>
          <a:off x="5692323" y="340083"/>
          <a:ext cx="1246010" cy="46467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56896" bIns="64008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err="1" smtClean="0"/>
            <a:t>Facebook</a:t>
          </a:r>
          <a:r>
            <a:rPr lang="es-ES_tradnl" sz="800" kern="1200" dirty="0" smtClean="0"/>
            <a:t>: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Desayuno: Noticias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Comida: Publicidad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Merienda: Participación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Cena: Lúdico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Sábado: El mejor día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err="1" smtClean="0"/>
            <a:t>Twitter</a:t>
          </a:r>
          <a:r>
            <a:rPr lang="es-ES_tradnl" sz="800" kern="1200" dirty="0" smtClean="0"/>
            <a:t>: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Comida: </a:t>
          </a:r>
          <a:r>
            <a:rPr lang="es-ES_tradnl" sz="800" kern="1200" dirty="0" err="1" smtClean="0"/>
            <a:t>Clics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Merienda: </a:t>
          </a:r>
          <a:r>
            <a:rPr lang="es-ES_tradnl" sz="800" kern="1200" dirty="0" err="1" smtClean="0"/>
            <a:t>Reteets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Fines de semana los mejores días</a:t>
          </a:r>
          <a:endParaRPr lang="es-ES_tradnl" sz="800" kern="1200" dirty="0"/>
        </a:p>
      </dsp:txBody>
      <dsp:txXfrm>
        <a:off x="5692323" y="340083"/>
        <a:ext cx="1246010" cy="4646782"/>
      </dsp:txXfrm>
    </dsp:sp>
    <dsp:sp modelId="{3BDEFE8C-E16B-3E40-979E-72170A3014C6}">
      <dsp:nvSpPr>
        <dsp:cNvPr id="0" name=""/>
        <dsp:cNvSpPr/>
      </dsp:nvSpPr>
      <dsp:spPr>
        <a:xfrm>
          <a:off x="7112775" y="0"/>
          <a:ext cx="1246010" cy="340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300" kern="1200" dirty="0" smtClean="0"/>
            <a:t>Otros</a:t>
          </a:r>
          <a:endParaRPr lang="es-ES_tradnl" sz="1300" kern="1200" dirty="0"/>
        </a:p>
      </dsp:txBody>
      <dsp:txXfrm>
        <a:off x="7112775" y="0"/>
        <a:ext cx="1246010" cy="340083"/>
      </dsp:txXfrm>
    </dsp:sp>
    <dsp:sp modelId="{A30F1011-F9B7-FC43-B489-84CEFC504B32}">
      <dsp:nvSpPr>
        <dsp:cNvPr id="0" name=""/>
        <dsp:cNvSpPr/>
      </dsp:nvSpPr>
      <dsp:spPr>
        <a:xfrm>
          <a:off x="7112775" y="340083"/>
          <a:ext cx="1246010" cy="46467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2672" tIns="42672" rIns="56896" bIns="64008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Asociación con empresas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Clientes / Proveedores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err="1" smtClean="0"/>
            <a:t>Linkbuilding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Promoción cruzada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Utilización de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err="1" smtClean="0"/>
            <a:t>Hashtags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Etiquetas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Tendencias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Anuncios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Para seguidores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Hacia la </a:t>
          </a:r>
          <a:r>
            <a:rPr lang="es-ES_tradnl" sz="800" kern="1200" dirty="0" err="1" smtClean="0"/>
            <a:t>web</a:t>
          </a:r>
          <a:endParaRPr lang="es-ES_tradnl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Usar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Fotos para </a:t>
          </a:r>
          <a:r>
            <a:rPr lang="es-ES_tradnl" sz="800" kern="1200" dirty="0" err="1" smtClean="0"/>
            <a:t>Facebook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Links para </a:t>
          </a:r>
          <a:r>
            <a:rPr lang="es-ES_tradnl" sz="800" kern="1200" dirty="0" err="1" smtClean="0"/>
            <a:t>Twitter</a:t>
          </a:r>
          <a:endParaRPr lang="es-ES_tradnl" sz="800" kern="1200" dirty="0"/>
        </a:p>
        <a:p>
          <a:pPr marL="114300" lvl="2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800" kern="1200" dirty="0" smtClean="0"/>
            <a:t>Preguntas y </a:t>
          </a:r>
          <a:r>
            <a:rPr lang="es-ES_tradnl" sz="800" kern="1200" dirty="0" err="1" smtClean="0"/>
            <a:t>respu</a:t>
          </a:r>
          <a:endParaRPr lang="es-ES_tradnl" sz="800" kern="1200" dirty="0"/>
        </a:p>
      </dsp:txBody>
      <dsp:txXfrm>
        <a:off x="7112775" y="340083"/>
        <a:ext cx="1246010" cy="46467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ángulo rectá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_tradnl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Agrupar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orma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orma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c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Marcador de fech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s-ES_tradnl" dirty="0" smtClean="0"/>
              <a:t>Octubre 2014</a:t>
            </a:r>
            <a:endParaRPr lang="es-ES_tradnl" dirty="0"/>
          </a:p>
        </p:txBody>
      </p:sp>
      <p:sp>
        <p:nvSpPr>
          <p:cNvPr id="19" name="Marcador de pie de pá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27" name="Marca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  <p:pic>
        <p:nvPicPr>
          <p:cNvPr id="13" name="Imagen 12" descr="LOGOTIPO_NUEVO (1)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00" y="6219973"/>
            <a:ext cx="1513840" cy="5669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714755" lon="20345229" rev="514364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6D74-4D77-3943-AAFC-D785C08F1CD4}" type="datetimeFigureOut">
              <a:rPr lang="es-ES_tradnl" smtClean="0"/>
              <a:pPr/>
              <a:t>11/12/2014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6D74-4D77-3943-AAFC-D785C08F1CD4}" type="datetimeFigureOut">
              <a:rPr lang="es-ES_tradnl" smtClean="0"/>
              <a:pPr/>
              <a:t>11/12/2014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6D74-4D77-3943-AAFC-D785C08F1CD4}" type="datetimeFigureOut">
              <a:rPr lang="es-ES_tradnl" smtClean="0"/>
              <a:pPr/>
              <a:t>11/12/2014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6D74-4D77-3943-AAFC-D785C08F1CD4}" type="datetimeFigureOut">
              <a:rPr lang="es-ES_tradnl" smtClean="0"/>
              <a:pPr/>
              <a:t>11/12/2014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Cheuró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uró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6D74-4D77-3943-AAFC-D785C08F1CD4}" type="datetimeFigureOut">
              <a:rPr lang="es-ES_tradnl" smtClean="0"/>
              <a:pPr/>
              <a:t>11/12/2014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6D74-4D77-3943-AAFC-D785C08F1CD4}" type="datetimeFigureOut">
              <a:rPr lang="es-ES_tradnl" smtClean="0"/>
              <a:pPr/>
              <a:t>11/12/2014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6D74-4D77-3943-AAFC-D785C08F1CD4}" type="datetimeFigureOut">
              <a:rPr lang="es-ES_tradnl" smtClean="0"/>
              <a:pPr/>
              <a:t>11/12/2014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66D74-4D77-3943-AAFC-D785C08F1CD4}" type="datetimeFigureOut">
              <a:rPr lang="es-ES_tradnl" smtClean="0"/>
              <a:pPr/>
              <a:t>11/12/2014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lang="es-ES_tradnl" smtClean="0"/>
              <a:t>Segundo nivel</a:t>
            </a:r>
          </a:p>
          <a:p>
            <a:pPr lvl="2" eaLnBrk="1" latinLnBrk="0" hangingPunct="1"/>
            <a:r>
              <a:rPr lang="es-ES_tradnl" smtClean="0"/>
              <a:t>Tercer nivel</a:t>
            </a:r>
          </a:p>
          <a:p>
            <a:pPr lvl="3" eaLnBrk="1" latinLnBrk="0" hangingPunct="1"/>
            <a:r>
              <a:rPr lang="es-ES_tradnl" smtClean="0"/>
              <a:t>Cuarto nivel</a:t>
            </a:r>
          </a:p>
          <a:p>
            <a:pPr lvl="4" eaLnBrk="1" latinLnBrk="0" hangingPunct="1"/>
            <a:r>
              <a:rPr lang="es-ES_tradnl" smtClean="0"/>
              <a:t>Quinto nivel</a:t>
            </a:r>
            <a:endParaRPr kumimoji="0"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D766D74-4D77-3943-AAFC-D785C08F1CD4}" type="datetimeFigureOut">
              <a:rPr lang="es-ES_tradnl" smtClean="0"/>
              <a:pPr/>
              <a:t>11/12/2014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_tradnl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D766D74-4D77-3943-AAFC-D785C08F1CD4}" type="datetimeFigureOut">
              <a:rPr lang="es-ES_tradnl" smtClean="0"/>
              <a:pPr/>
              <a:t>11/12/2014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8" name="Forma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ángulo rectá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c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uró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uró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orma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Triángulo rectá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c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Marcador de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_tradnl" smtClean="0"/>
              <a:t>Clic para editar título</a:t>
            </a:r>
            <a:endParaRPr kumimoji="0" lang="en-US"/>
          </a:p>
        </p:txBody>
      </p:sp>
      <p:sp>
        <p:nvSpPr>
          <p:cNvPr id="30" name="Marcador de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_tradnl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_tradnl" smtClean="0"/>
              <a:t>Segundo nivel</a:t>
            </a:r>
          </a:p>
          <a:p>
            <a:pPr lvl="2" eaLnBrk="1" latinLnBrk="0" hangingPunct="1"/>
            <a:r>
              <a:rPr kumimoji="0" lang="es-ES_tradnl" smtClean="0"/>
              <a:t>Tercer nivel</a:t>
            </a:r>
          </a:p>
          <a:p>
            <a:pPr lvl="3" eaLnBrk="1" latinLnBrk="0" hangingPunct="1"/>
            <a:r>
              <a:rPr kumimoji="0" lang="es-ES_tradnl" smtClean="0"/>
              <a:t>Cuarto nivel</a:t>
            </a:r>
          </a:p>
          <a:p>
            <a:pPr lvl="4" eaLnBrk="1" latinLnBrk="0" hangingPunct="1"/>
            <a:r>
              <a:rPr kumimoji="0" lang="es-ES_tradnl" smtClean="0"/>
              <a:t>Quinto nivel</a:t>
            </a:r>
            <a:endParaRPr kumimoji="0" lang="en-US"/>
          </a:p>
        </p:txBody>
      </p:sp>
      <p:sp>
        <p:nvSpPr>
          <p:cNvPr id="10" name="Marcador de fech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DD766D74-4D77-3943-AAFC-D785C08F1CD4}" type="datetimeFigureOut">
              <a:rPr lang="es-ES_tradnl" smtClean="0"/>
              <a:pPr/>
              <a:t>11/12/2014</a:t>
            </a:fld>
            <a:endParaRPr lang="es-ES_tradnl"/>
          </a:p>
        </p:txBody>
      </p:sp>
      <p:sp>
        <p:nvSpPr>
          <p:cNvPr id="22" name="Marcador de pie de pá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18" name="Marca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2E79039-0A9C-524D-AAAF-8F34DDC237C2}" type="slidenum">
              <a:rPr lang="es-ES_tradnl" smtClean="0"/>
              <a:pPr/>
              <a:t>‹Nº›</a:t>
            </a:fld>
            <a:endParaRPr lang="es-ES_tradnl"/>
          </a:p>
        </p:txBody>
      </p:sp>
      <p:pic>
        <p:nvPicPr>
          <p:cNvPr id="11" name="Imagen 10" descr="LOGOTIPO_NUEVO (1)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1600" y="6219973"/>
            <a:ext cx="1513840" cy="5669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714755" lon="20345229" rev="514364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9440" y="254000"/>
            <a:ext cx="8544560" cy="1143000"/>
          </a:xfrm>
        </p:spPr>
        <p:txBody>
          <a:bodyPr>
            <a:normAutofit/>
          </a:bodyPr>
          <a:lstStyle/>
          <a:p>
            <a:r>
              <a:rPr lang="es-ES_tradnl" dirty="0" smtClean="0"/>
              <a:t>Estrategia</a:t>
            </a:r>
            <a:endParaRPr lang="es-ES_tradnl" dirty="0"/>
          </a:p>
        </p:txBody>
      </p:sp>
      <p:graphicFrame>
        <p:nvGraphicFramePr>
          <p:cNvPr id="4" name="Diagrama 3"/>
          <p:cNvGraphicFramePr/>
          <p:nvPr/>
        </p:nvGraphicFramePr>
        <p:xfrm>
          <a:off x="402164" y="990608"/>
          <a:ext cx="8369301" cy="4986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5493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Personalizar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000000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Concurrencia.thmx</Template>
  <TotalTime>1282</TotalTime>
  <Words>209</Words>
  <Application>Microsoft Office PowerPoint</Application>
  <PresentationFormat>Presentación en pantalla (4:3)</PresentationFormat>
  <Paragraphs>120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Lucida Sans Unicode</vt:lpstr>
      <vt:lpstr>Verdana</vt:lpstr>
      <vt:lpstr>Wingdings 2</vt:lpstr>
      <vt:lpstr>Wingdings 3</vt:lpstr>
      <vt:lpstr>Concurrencia</vt:lpstr>
      <vt:lpstr>Estrategia</vt:lpstr>
    </vt:vector>
  </TitlesOfParts>
  <Company>cepri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Web Marketing y Social Media</dc:title>
  <dc:creator>carlos carlos</dc:creator>
  <cp:lastModifiedBy>Recepcion</cp:lastModifiedBy>
  <cp:revision>29</cp:revision>
  <cp:lastPrinted>2014-12-11T12:15:22Z</cp:lastPrinted>
  <dcterms:created xsi:type="dcterms:W3CDTF">2014-12-11T11:13:15Z</dcterms:created>
  <dcterms:modified xsi:type="dcterms:W3CDTF">2014-12-11T12:23:45Z</dcterms:modified>
</cp:coreProperties>
</file>